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66" r:id="rId8"/>
    <p:sldId id="258" r:id="rId9"/>
    <p:sldId id="273" r:id="rId10"/>
    <p:sldId id="272" r:id="rId11"/>
    <p:sldId id="261" r:id="rId12"/>
    <p:sldId id="263" r:id="rId13"/>
    <p:sldId id="268" r:id="rId14"/>
    <p:sldId id="269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BDParry" userId="6906c4cf-289c-42ee-bd66-82d4d897b3e1" providerId="ADAL" clId="{5FB5740C-2F7B-4C10-A3BE-4B58E45ADC66}"/>
    <pc:docChg chg="custSel delSld modSld">
      <pc:chgData name="HBDParry" userId="6906c4cf-289c-42ee-bd66-82d4d897b3e1" providerId="ADAL" clId="{5FB5740C-2F7B-4C10-A3BE-4B58E45ADC66}" dt="2023-07-19T09:08:21.370" v="29" actId="1076"/>
      <pc:docMkLst>
        <pc:docMk/>
      </pc:docMkLst>
      <pc:sldChg chg="delSp modSp">
        <pc:chgData name="HBDParry" userId="6906c4cf-289c-42ee-bd66-82d4d897b3e1" providerId="ADAL" clId="{5FB5740C-2F7B-4C10-A3BE-4B58E45ADC66}" dt="2023-07-19T09:08:21.370" v="29" actId="1076"/>
        <pc:sldMkLst>
          <pc:docMk/>
          <pc:sldMk cId="124441465" sldId="264"/>
        </pc:sldMkLst>
        <pc:spChg chg="mod">
          <ac:chgData name="HBDParry" userId="6906c4cf-289c-42ee-bd66-82d4d897b3e1" providerId="ADAL" clId="{5FB5740C-2F7B-4C10-A3BE-4B58E45ADC66}" dt="2023-07-19T09:08:21.370" v="29" actId="1076"/>
          <ac:spMkLst>
            <pc:docMk/>
            <pc:sldMk cId="124441465" sldId="264"/>
            <ac:spMk id="6" creationId="{00000000-0000-0000-0000-000000000000}"/>
          </ac:spMkLst>
        </pc:spChg>
        <pc:spChg chg="del">
          <ac:chgData name="HBDParry" userId="6906c4cf-289c-42ee-bd66-82d4d897b3e1" providerId="ADAL" clId="{5FB5740C-2F7B-4C10-A3BE-4B58E45ADC66}" dt="2023-07-19T09:08:18.585" v="28" actId="478"/>
          <ac:spMkLst>
            <pc:docMk/>
            <pc:sldMk cId="124441465" sldId="264"/>
            <ac:spMk id="7" creationId="{00000000-0000-0000-0000-000000000000}"/>
          </ac:spMkLst>
        </pc:spChg>
      </pc:sldChg>
      <pc:sldChg chg="modSp">
        <pc:chgData name="HBDParry" userId="6906c4cf-289c-42ee-bd66-82d4d897b3e1" providerId="ADAL" clId="{5FB5740C-2F7B-4C10-A3BE-4B58E45ADC66}" dt="2023-07-19T09:08:07.525" v="23" actId="20577"/>
        <pc:sldMkLst>
          <pc:docMk/>
          <pc:sldMk cId="4124613255" sldId="268"/>
        </pc:sldMkLst>
        <pc:spChg chg="mod">
          <ac:chgData name="HBDParry" userId="6906c4cf-289c-42ee-bd66-82d4d897b3e1" providerId="ADAL" clId="{5FB5740C-2F7B-4C10-A3BE-4B58E45ADC66}" dt="2023-07-19T09:08:07.525" v="23" actId="20577"/>
          <ac:spMkLst>
            <pc:docMk/>
            <pc:sldMk cId="4124613255" sldId="268"/>
            <ac:spMk id="3" creationId="{00000000-0000-0000-0000-000000000000}"/>
          </ac:spMkLst>
        </pc:spChg>
      </pc:sldChg>
      <pc:sldChg chg="addSp delSp modSp">
        <pc:chgData name="HBDParry" userId="6906c4cf-289c-42ee-bd66-82d4d897b3e1" providerId="ADAL" clId="{5FB5740C-2F7B-4C10-A3BE-4B58E45ADC66}" dt="2023-07-17T09:45:30.500" v="13"/>
        <pc:sldMkLst>
          <pc:docMk/>
          <pc:sldMk cId="353744391" sldId="269"/>
        </pc:sldMkLst>
        <pc:spChg chg="del">
          <ac:chgData name="HBDParry" userId="6906c4cf-289c-42ee-bd66-82d4d897b3e1" providerId="ADAL" clId="{5FB5740C-2F7B-4C10-A3BE-4B58E45ADC66}" dt="2023-07-17T09:41:18.494" v="2" actId="478"/>
          <ac:spMkLst>
            <pc:docMk/>
            <pc:sldMk cId="353744391" sldId="269"/>
            <ac:spMk id="2" creationId="{00000000-0000-0000-0000-000000000000}"/>
          </ac:spMkLst>
        </pc:spChg>
        <pc:spChg chg="add del mod">
          <ac:chgData name="HBDParry" userId="6906c4cf-289c-42ee-bd66-82d4d897b3e1" providerId="ADAL" clId="{5FB5740C-2F7B-4C10-A3BE-4B58E45ADC66}" dt="2023-07-17T09:41:22.589" v="4" actId="478"/>
          <ac:spMkLst>
            <pc:docMk/>
            <pc:sldMk cId="353744391" sldId="269"/>
            <ac:spMk id="6" creationId="{AA8C9A22-5703-4849-B264-53017E4637C4}"/>
          </ac:spMkLst>
        </pc:spChg>
        <pc:spChg chg="add del">
          <ac:chgData name="HBDParry" userId="6906c4cf-289c-42ee-bd66-82d4d897b3e1" providerId="ADAL" clId="{5FB5740C-2F7B-4C10-A3BE-4B58E45ADC66}" dt="2023-07-17T09:42:09.311" v="8"/>
          <ac:spMkLst>
            <pc:docMk/>
            <pc:sldMk cId="353744391" sldId="269"/>
            <ac:spMk id="7" creationId="{E6FE7348-E15F-46FA-B36B-2DA17ABB2755}"/>
          </ac:spMkLst>
        </pc:spChg>
        <pc:spChg chg="del">
          <ac:chgData name="HBDParry" userId="6906c4cf-289c-42ee-bd66-82d4d897b3e1" providerId="ADAL" clId="{5FB5740C-2F7B-4C10-A3BE-4B58E45ADC66}" dt="2023-07-17T09:41:18.494" v="2" actId="478"/>
          <ac:spMkLst>
            <pc:docMk/>
            <pc:sldMk cId="353744391" sldId="269"/>
            <ac:spMk id="9" creationId="{FE5234E5-423C-4F4A-94AC-3C017DD10E76}"/>
          </ac:spMkLst>
        </pc:spChg>
        <pc:spChg chg="add">
          <ac:chgData name="HBDParry" userId="6906c4cf-289c-42ee-bd66-82d4d897b3e1" providerId="ADAL" clId="{5FB5740C-2F7B-4C10-A3BE-4B58E45ADC66}" dt="2023-07-17T09:41:19.671" v="3"/>
          <ac:spMkLst>
            <pc:docMk/>
            <pc:sldMk cId="353744391" sldId="269"/>
            <ac:spMk id="10" creationId="{14C1D173-3124-4DBE-A105-B0AF00744EE7}"/>
          </ac:spMkLst>
        </pc:spChg>
        <pc:spChg chg="add mod">
          <ac:chgData name="HBDParry" userId="6906c4cf-289c-42ee-bd66-82d4d897b3e1" providerId="ADAL" clId="{5FB5740C-2F7B-4C10-A3BE-4B58E45ADC66}" dt="2023-07-17T09:41:45.827" v="5"/>
          <ac:spMkLst>
            <pc:docMk/>
            <pc:sldMk cId="353744391" sldId="269"/>
            <ac:spMk id="11" creationId="{05688BF4-DF43-4EE3-9E27-D1F2F9AC79B1}"/>
          </ac:spMkLst>
        </pc:spChg>
        <pc:spChg chg="add mod">
          <ac:chgData name="HBDParry" userId="6906c4cf-289c-42ee-bd66-82d4d897b3e1" providerId="ADAL" clId="{5FB5740C-2F7B-4C10-A3BE-4B58E45ADC66}" dt="2023-07-17T09:41:57.059" v="6"/>
          <ac:spMkLst>
            <pc:docMk/>
            <pc:sldMk cId="353744391" sldId="269"/>
            <ac:spMk id="12" creationId="{9E135C34-CFDD-4AA7-A39E-629FAE934E48}"/>
          </ac:spMkLst>
        </pc:spChg>
        <pc:spChg chg="add mod">
          <ac:chgData name="HBDParry" userId="6906c4cf-289c-42ee-bd66-82d4d897b3e1" providerId="ADAL" clId="{5FB5740C-2F7B-4C10-A3BE-4B58E45ADC66}" dt="2023-07-17T09:42:40.719" v="12" actId="14100"/>
          <ac:spMkLst>
            <pc:docMk/>
            <pc:sldMk cId="353744391" sldId="269"/>
            <ac:spMk id="13" creationId="{15DB456E-E8C8-44C5-B662-85E259137495}"/>
          </ac:spMkLst>
        </pc:spChg>
        <pc:spChg chg="add del">
          <ac:chgData name="HBDParry" userId="6906c4cf-289c-42ee-bd66-82d4d897b3e1" providerId="ADAL" clId="{5FB5740C-2F7B-4C10-A3BE-4B58E45ADC66}" dt="2023-07-17T09:42:09.311" v="8"/>
          <ac:spMkLst>
            <pc:docMk/>
            <pc:sldMk cId="353744391" sldId="269"/>
            <ac:spMk id="14" creationId="{C1608A45-4544-465D-A85C-2124F84B647C}"/>
          </ac:spMkLst>
        </pc:spChg>
        <pc:spChg chg="add del">
          <ac:chgData name="HBDParry" userId="6906c4cf-289c-42ee-bd66-82d4d897b3e1" providerId="ADAL" clId="{5FB5740C-2F7B-4C10-A3BE-4B58E45ADC66}" dt="2023-07-17T09:42:35.816" v="10"/>
          <ac:spMkLst>
            <pc:docMk/>
            <pc:sldMk cId="353744391" sldId="269"/>
            <ac:spMk id="15" creationId="{4164330A-A6E2-4CC3-82FB-3AE74DFA9160}"/>
          </ac:spMkLst>
        </pc:spChg>
        <pc:spChg chg="add del">
          <ac:chgData name="HBDParry" userId="6906c4cf-289c-42ee-bd66-82d4d897b3e1" providerId="ADAL" clId="{5FB5740C-2F7B-4C10-A3BE-4B58E45ADC66}" dt="2023-07-17T09:42:35.816" v="10"/>
          <ac:spMkLst>
            <pc:docMk/>
            <pc:sldMk cId="353744391" sldId="269"/>
            <ac:spMk id="16" creationId="{15EB517A-7CF2-4F8D-AD8D-A52CE26BC9FF}"/>
          </ac:spMkLst>
        </pc:spChg>
        <pc:picChg chg="del">
          <ac:chgData name="HBDParry" userId="6906c4cf-289c-42ee-bd66-82d4d897b3e1" providerId="ADAL" clId="{5FB5740C-2F7B-4C10-A3BE-4B58E45ADC66}" dt="2023-07-17T09:41:18.494" v="2" actId="478"/>
          <ac:picMkLst>
            <pc:docMk/>
            <pc:sldMk cId="353744391" sldId="269"/>
            <ac:picMk id="4" creationId="{00000000-0000-0000-0000-000000000000}"/>
          </ac:picMkLst>
        </pc:picChg>
        <pc:picChg chg="add">
          <ac:chgData name="HBDParry" userId="6906c4cf-289c-42ee-bd66-82d4d897b3e1" providerId="ADAL" clId="{5FB5740C-2F7B-4C10-A3BE-4B58E45ADC66}" dt="2023-07-17T09:41:19.671" v="3"/>
          <ac:picMkLst>
            <pc:docMk/>
            <pc:sldMk cId="353744391" sldId="269"/>
            <ac:picMk id="8" creationId="{D0031F36-9381-48B0-82F8-6C93475D5213}"/>
          </ac:picMkLst>
        </pc:picChg>
        <pc:picChg chg="add">
          <ac:chgData name="HBDParry" userId="6906c4cf-289c-42ee-bd66-82d4d897b3e1" providerId="ADAL" clId="{5FB5740C-2F7B-4C10-A3BE-4B58E45ADC66}" dt="2023-07-17T09:45:30.500" v="13"/>
          <ac:picMkLst>
            <pc:docMk/>
            <pc:sldMk cId="353744391" sldId="269"/>
            <ac:picMk id="19" creationId="{B308B5A9-A4C2-47BE-8CAC-38EE83C79FB9}"/>
          </ac:picMkLst>
        </pc:picChg>
        <pc:picChg chg="add">
          <ac:chgData name="HBDParry" userId="6906c4cf-289c-42ee-bd66-82d4d897b3e1" providerId="ADAL" clId="{5FB5740C-2F7B-4C10-A3BE-4B58E45ADC66}" dt="2023-07-17T09:45:30.500" v="13"/>
          <ac:picMkLst>
            <pc:docMk/>
            <pc:sldMk cId="353744391" sldId="269"/>
            <ac:picMk id="20" creationId="{8244F92D-D5A6-4A15-A6BF-50551E752E4A}"/>
          </ac:picMkLst>
        </pc:picChg>
        <pc:picChg chg="add">
          <ac:chgData name="HBDParry" userId="6906c4cf-289c-42ee-bd66-82d4d897b3e1" providerId="ADAL" clId="{5FB5740C-2F7B-4C10-A3BE-4B58E45ADC66}" dt="2023-07-17T09:45:30.500" v="13"/>
          <ac:picMkLst>
            <pc:docMk/>
            <pc:sldMk cId="353744391" sldId="269"/>
            <ac:picMk id="21" creationId="{435BB16C-1828-4EC1-A7B9-0F7980F0A2C4}"/>
          </ac:picMkLst>
        </pc:picChg>
        <pc:picChg chg="add del">
          <ac:chgData name="HBDParry" userId="6906c4cf-289c-42ee-bd66-82d4d897b3e1" providerId="ADAL" clId="{5FB5740C-2F7B-4C10-A3BE-4B58E45ADC66}" dt="2023-07-17T09:42:09.311" v="8"/>
          <ac:picMkLst>
            <pc:docMk/>
            <pc:sldMk cId="353744391" sldId="269"/>
            <ac:picMk id="2049" creationId="{CBB61B6C-9214-4004-8179-F9AE8660C1C9}"/>
          </ac:picMkLst>
        </pc:picChg>
        <pc:picChg chg="add del">
          <ac:chgData name="HBDParry" userId="6906c4cf-289c-42ee-bd66-82d4d897b3e1" providerId="ADAL" clId="{5FB5740C-2F7B-4C10-A3BE-4B58E45ADC66}" dt="2023-07-17T09:42:35.816" v="10"/>
          <ac:picMkLst>
            <pc:docMk/>
            <pc:sldMk cId="353744391" sldId="269"/>
            <ac:picMk id="2052" creationId="{555C7657-C586-4E63-B5A1-66826F605C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9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5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1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0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7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9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1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3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9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B191-2A99-4B85-93BC-97DE56F6EA1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0931" y="1468735"/>
            <a:ext cx="641714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Welcome to</a:t>
            </a:r>
          </a:p>
          <a:p>
            <a:pPr algn="ctr"/>
            <a:r>
              <a:rPr lang="en-US" sz="88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YEAR 5</a:t>
            </a:r>
            <a:endParaRPr lang="en-US" sz="88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your day will look like.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444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9:00 – Registration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9:05  – Reading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9:15 - English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10:45 – Break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11:00 – Maths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12:15 Lunch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13:15 – Afternoon lesson</a:t>
            </a:r>
          </a:p>
          <a:p>
            <a:pPr marL="0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15:15 - Home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212157"/>
            <a:ext cx="3152965" cy="20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Your timetable may differ sometimes to allow for other activities.</a:t>
            </a:r>
          </a:p>
        </p:txBody>
      </p:sp>
      <p:pic>
        <p:nvPicPr>
          <p:cNvPr id="1026" name="Picture 2" descr="Maths mastery uncove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8633" flipV="1">
            <a:off x="9847114" y="1724127"/>
            <a:ext cx="1063617" cy="84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Stack of Books Vector Images (over 4,2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188">
            <a:off x="567775" y="1984589"/>
            <a:ext cx="1841187" cy="193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Art Palette And Two Brushes Stock Vector - Illustration of colored,  school: 914940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89">
            <a:off x="7785058" y="2615998"/>
            <a:ext cx="1559881" cy="12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Earth - Earth Clipart - (2400x2242) Png Clipart 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312">
            <a:off x="2371080" y="3977110"/>
            <a:ext cx="1546525" cy="144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galery net: Cartoon Paper Writ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277">
            <a:off x="2824325" y="2164887"/>
            <a:ext cx="2004609" cy="12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iffel tower cartoon french flag - Clip Art Libra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815">
            <a:off x="10005114" y="3554351"/>
            <a:ext cx="1476699" cy="11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61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 descr="Welcome to Hartburn Primary School - Hartburn Primary School">
            <a:extLst>
              <a:ext uri="{FF2B5EF4-FFF2-40B4-BE49-F238E27FC236}">
                <a16:creationId xmlns:a16="http://schemas.microsoft.com/office/drawing/2014/main" id="{D0031F36-9381-48B0-82F8-6C93475D5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3" y="491095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4C1D173-3124-4DBE-A105-B0AF00744EE7}"/>
              </a:ext>
            </a:extLst>
          </p:cNvPr>
          <p:cNvSpPr>
            <a:spLocks noGrp="1"/>
          </p:cNvSpPr>
          <p:nvPr/>
        </p:nvSpPr>
        <p:spPr>
          <a:xfrm>
            <a:off x="487363" y="2039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This is what you will be learning about.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5688BF4-DF43-4EE3-9E27-D1F2F9AC79B1}"/>
              </a:ext>
            </a:extLst>
          </p:cNvPr>
          <p:cNvSpPr txBox="1"/>
          <p:nvPr/>
        </p:nvSpPr>
        <p:spPr>
          <a:xfrm>
            <a:off x="552301" y="4680120"/>
            <a:ext cx="303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latin typeface="SassoonPrimaryInfant" pitchFamily="2" charset="0"/>
              </a:rPr>
              <a:t>MAAFA</a:t>
            </a:r>
            <a:endParaRPr lang="en-GB" sz="2400" dirty="0">
              <a:latin typeface="SassoonPrimaryInfant" pitchFamily="2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9E135C34-CFDD-4AA7-A39E-629FAE934E48}"/>
              </a:ext>
            </a:extLst>
          </p:cNvPr>
          <p:cNvSpPr txBox="1"/>
          <p:nvPr/>
        </p:nvSpPr>
        <p:spPr>
          <a:xfrm>
            <a:off x="3831994" y="4681392"/>
            <a:ext cx="337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latin typeface="SassoonPrimaryInfant" pitchFamily="2" charset="0"/>
              </a:rPr>
              <a:t>Frozen Kingdoms</a:t>
            </a:r>
            <a:endParaRPr lang="en-GB" sz="2400" dirty="0">
              <a:latin typeface="SassoonPrimaryInfant" pitchFamily="2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15DB456E-E8C8-44C5-B662-85E259137495}"/>
              </a:ext>
            </a:extLst>
          </p:cNvPr>
          <p:cNvSpPr txBox="1"/>
          <p:nvPr/>
        </p:nvSpPr>
        <p:spPr>
          <a:xfrm>
            <a:off x="7570512" y="4681392"/>
            <a:ext cx="3658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latin typeface="SassoonPrimaryInfant" pitchFamily="2" charset="0"/>
              </a:rPr>
              <a:t>Britain at War</a:t>
            </a:r>
            <a:endParaRPr lang="en-GB" sz="2400" dirty="0">
              <a:latin typeface="SassoonPrimaryInfan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" y="1883453"/>
            <a:ext cx="2198914" cy="2198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759" y="1883453"/>
            <a:ext cx="2216109" cy="2216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768" y="1883453"/>
            <a:ext cx="2244252" cy="21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leave through this door.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79055" y="3244713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finish school at 15.15.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34052" y="2776673"/>
            <a:ext cx="4961709" cy="1505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Photo of door </a:t>
            </a:r>
          </a:p>
        </p:txBody>
      </p:sp>
      <p:pic>
        <p:nvPicPr>
          <p:cNvPr id="9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67" y="1825625"/>
            <a:ext cx="44238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7596" y="1468735"/>
            <a:ext cx="99838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We cannot wait </a:t>
            </a:r>
          </a:p>
          <a:p>
            <a:pPr algn="ctr"/>
            <a:r>
              <a:rPr lang="en-US" sz="660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to see you in September!</a:t>
            </a:r>
            <a:endParaRPr lang="en-US" sz="6600" b="0" cap="none" spc="0" dirty="0">
              <a:ln w="0"/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99764" y="3920906"/>
            <a:ext cx="7915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Have a lovely summer and stay safe.</a:t>
            </a:r>
          </a:p>
        </p:txBody>
      </p:sp>
    </p:spTree>
    <p:extLst>
      <p:ext uri="{BB962C8B-B14F-4D97-AF65-F5344CB8AC3E}">
        <p14:creationId xmlns:p14="http://schemas.microsoft.com/office/powerpoint/2010/main" val="71191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come in through this door.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Doors open at 8:45am and school starts at 9:00am. 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It is really important that you are on time every morning!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34052" y="2776673"/>
            <a:ext cx="4961709" cy="1505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Photo of door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67" y="1825625"/>
            <a:ext cx="44238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8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93700"/>
            <a:ext cx="10922000" cy="129698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We have 3 classrooms in Year 5. </a:t>
            </a:r>
            <a:b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Class 14, 15 and 16. 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2191" y="2752017"/>
            <a:ext cx="3310467" cy="2482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9507" y="575239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8264" y="2763233"/>
            <a:ext cx="3318320" cy="24887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0000" y="5790848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4175" y="5790847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2"/>
          <a:stretch/>
        </p:blipFill>
        <p:spPr>
          <a:xfrm rot="5400000">
            <a:off x="2944116" y="2884123"/>
            <a:ext cx="3269157" cy="2197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9"/>
          <a:stretch/>
        </p:blipFill>
        <p:spPr>
          <a:xfrm rot="5400000">
            <a:off x="168338" y="2874717"/>
            <a:ext cx="3283340" cy="22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1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Class 14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49736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6225" y="55141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Miss </a:t>
            </a:r>
            <a:r>
              <a:rPr lang="en-GB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Wildridge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875" y="1142802"/>
            <a:ext cx="3426249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2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Class 15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44" y="5465039"/>
            <a:ext cx="1785505" cy="118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B8565A-BADC-4204-BC7B-5BA9A7DB0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1795272"/>
            <a:ext cx="3810000" cy="3267456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5600" y="5320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Mrs </a:t>
            </a:r>
            <a:r>
              <a:rPr lang="en-GB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McKibbin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260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Class 16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6B3602-F741-4F9D-8475-4F8E2D24D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9DA65-7554-436A-A94B-16D91237C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1027906"/>
            <a:ext cx="4222750" cy="46492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0C002F5-3B5B-44CF-A266-72B53FFC101D}"/>
              </a:ext>
            </a:extLst>
          </p:cNvPr>
          <p:cNvSpPr txBox="1">
            <a:spLocks/>
          </p:cNvSpPr>
          <p:nvPr/>
        </p:nvSpPr>
        <p:spPr>
          <a:xfrm>
            <a:off x="276225" y="55141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Miss Collins</a:t>
            </a:r>
          </a:p>
        </p:txBody>
      </p:sp>
    </p:spTree>
    <p:extLst>
      <p:ext uri="{BB962C8B-B14F-4D97-AF65-F5344CB8AC3E}">
        <p14:creationId xmlns:p14="http://schemas.microsoft.com/office/powerpoint/2010/main" val="359934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Year 5 Teaching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Assistant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79374" y="5349054"/>
            <a:ext cx="4335202" cy="989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4589" y="1867989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0C002F5-3B5B-44CF-A266-72B53FFC101D}"/>
              </a:ext>
            </a:extLst>
          </p:cNvPr>
          <p:cNvSpPr txBox="1">
            <a:spLocks/>
          </p:cNvSpPr>
          <p:nvPr/>
        </p:nvSpPr>
        <p:spPr>
          <a:xfrm>
            <a:off x="1020808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Mrs Burrell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43" y="1485128"/>
            <a:ext cx="2447729" cy="40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1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Outdoor Space.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67" y="1335088"/>
            <a:ext cx="3757083" cy="281781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6707"/>
            <a:ext cx="3560233" cy="267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91" y="3074193"/>
            <a:ext cx="4314825" cy="32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9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You will eat your dinner here.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90" y="1470025"/>
            <a:ext cx="6090709" cy="4568032"/>
          </a:xfrm>
        </p:spPr>
      </p:pic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30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438910DB24134DB562675F2A161DD1" ma:contentTypeVersion="13" ma:contentTypeDescription="Create a new document." ma:contentTypeScope="" ma:versionID="cc9e14f210abe54ba29bfbc398cf9302">
  <xsd:schema xmlns:xsd="http://www.w3.org/2001/XMLSchema" xmlns:xs="http://www.w3.org/2001/XMLSchema" xmlns:p="http://schemas.microsoft.com/office/2006/metadata/properties" xmlns:ns2="f810b3d6-8fd2-44b5-a59c-31437137e8cf" xmlns:ns3="c12e8702-d510-4df5-aca8-da6af8fd4f34" targetNamespace="http://schemas.microsoft.com/office/2006/metadata/properties" ma:root="true" ma:fieldsID="9061aa91abb70c8dcc979efcde2cae15" ns2:_="" ns3:_="">
    <xsd:import namespace="f810b3d6-8fd2-44b5-a59c-31437137e8cf"/>
    <xsd:import namespace="c12e8702-d510-4df5-aca8-da6af8fd4f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0b3d6-8fd2-44b5-a59c-31437137e8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fece98e-2699-4e2a-91ea-798fa10ddf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e8702-d510-4df5-aca8-da6af8fd4f3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fbcbeba-dcbc-49a6-9e14-243ee63335b9}" ma:internalName="TaxCatchAll" ma:showField="CatchAllData" ma:web="c12e8702-d510-4df5-aca8-da6af8fd4f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10b3d6-8fd2-44b5-a59c-31437137e8cf">
      <Terms xmlns="http://schemas.microsoft.com/office/infopath/2007/PartnerControls"/>
    </lcf76f155ced4ddcb4097134ff3c332f>
    <TaxCatchAll xmlns="c12e8702-d510-4df5-aca8-da6af8fd4f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F56065-C27E-455B-AA47-D7EDEFD738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10b3d6-8fd2-44b5-a59c-31437137e8cf"/>
    <ds:schemaRef ds:uri="c12e8702-d510-4df5-aca8-da6af8fd4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718913-08CE-4B51-A70D-703EB80AFCDE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c12e8702-d510-4df5-aca8-da6af8fd4f34"/>
    <ds:schemaRef ds:uri="http://purl.org/dc/terms/"/>
    <ds:schemaRef ds:uri="f810b3d6-8fd2-44b5-a59c-31437137e8cf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67EB1AA-E30D-485F-A8B8-3D4338BFCA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177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SassoonPrimaryInfant</vt:lpstr>
      <vt:lpstr>Office Theme</vt:lpstr>
      <vt:lpstr>PowerPoint Presentation</vt:lpstr>
      <vt:lpstr>You will come in through this door.</vt:lpstr>
      <vt:lpstr>We have 3 classrooms in Year 5.  Class 14, 15 and 16. </vt:lpstr>
      <vt:lpstr>Class 14</vt:lpstr>
      <vt:lpstr>Class 15</vt:lpstr>
      <vt:lpstr>Class 16</vt:lpstr>
      <vt:lpstr>Year 5 Teaching Assistant</vt:lpstr>
      <vt:lpstr>Outdoor Space.</vt:lpstr>
      <vt:lpstr>You will eat your dinner here.</vt:lpstr>
      <vt:lpstr>This is what your day will look like.</vt:lpstr>
      <vt:lpstr>PowerPoint Presentation</vt:lpstr>
      <vt:lpstr>You will leave through this door.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HBDParry</dc:creator>
  <cp:lastModifiedBy>McKibbin, L</cp:lastModifiedBy>
  <cp:revision>63</cp:revision>
  <dcterms:created xsi:type="dcterms:W3CDTF">2021-06-23T06:30:21Z</dcterms:created>
  <dcterms:modified xsi:type="dcterms:W3CDTF">2024-07-09T11:32:45Z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0x01010062438910DB24134DB562675F2A161DD1</vt:lpwstr>
  </property>
  <property fmtid="{D5CDD505-2E9C-101B-9397-08002B2CF9AE}" pid="3" name="MediaServiceImageTags">
    <vt:lpwstr/>
  </property>
  <property fmtid="{D5CDD505-2E9C-101B-9397-08002B2CF9AE}" pid="4" name="Order">
    <vt:r8>17741600</vt:r8>
  </property>
</Properties>
</file>