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58" r:id="rId8"/>
    <p:sldId id="266" r:id="rId9"/>
    <p:sldId id="267" r:id="rId10"/>
    <p:sldId id="270" r:id="rId11"/>
    <p:sldId id="280" r:id="rId12"/>
    <p:sldId id="277" r:id="rId13"/>
    <p:sldId id="278" r:id="rId14"/>
    <p:sldId id="279" r:id="rId15"/>
    <p:sldId id="271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BDParry" userId="6906c4cf-289c-42ee-bd66-82d4d897b3e1" providerId="ADAL" clId="{1F3F7A2E-727B-4741-9682-17CBCD89B3BA}"/>
    <pc:docChg chg="custSel delSld modSld">
      <pc:chgData name="HBDParry" userId="6906c4cf-289c-42ee-bd66-82d4d897b3e1" providerId="ADAL" clId="{1F3F7A2E-727B-4741-9682-17CBCD89B3BA}" dt="2023-07-19T09:10:05.441" v="18" actId="6549"/>
      <pc:docMkLst>
        <pc:docMk/>
      </pc:docMkLst>
      <pc:sldChg chg="addSp delSp modSp">
        <pc:chgData name="HBDParry" userId="6906c4cf-289c-42ee-bd66-82d4d897b3e1" providerId="ADAL" clId="{1F3F7A2E-727B-4741-9682-17CBCD89B3BA}" dt="2023-07-17T09:47:55.541" v="17"/>
        <pc:sldMkLst>
          <pc:docMk/>
          <pc:sldMk cId="1587746146" sldId="271"/>
        </pc:sldMkLst>
        <pc:spChg chg="add del">
          <ac:chgData name="HBDParry" userId="6906c4cf-289c-42ee-bd66-82d4d897b3e1" providerId="ADAL" clId="{1F3F7A2E-727B-4741-9682-17CBCD89B3BA}" dt="2023-07-17T09:36:37.226" v="6"/>
          <ac:spMkLst>
            <pc:docMk/>
            <pc:sldMk cId="1587746146" sldId="271"/>
            <ac:spMk id="2" creationId="{005C4B1E-2F3F-484F-851A-534B123F4DF2}"/>
          </ac:spMkLst>
        </pc:spChg>
        <pc:spChg chg="add del">
          <ac:chgData name="HBDParry" userId="6906c4cf-289c-42ee-bd66-82d4d897b3e1" providerId="ADAL" clId="{1F3F7A2E-727B-4741-9682-17CBCD89B3BA}" dt="2023-07-17T09:36:37.226" v="6"/>
          <ac:spMkLst>
            <pc:docMk/>
            <pc:sldMk cId="1587746146" sldId="271"/>
            <ac:spMk id="3" creationId="{EE01238F-326B-4E42-96DA-7AD1EF80F89E}"/>
          </ac:spMkLst>
        </pc:spChg>
        <pc:spChg chg="add">
          <ac:chgData name="HBDParry" userId="6906c4cf-289c-42ee-bd66-82d4d897b3e1" providerId="ADAL" clId="{1F3F7A2E-727B-4741-9682-17CBCD89B3BA}" dt="2023-07-17T09:36:23.011" v="4"/>
          <ac:spMkLst>
            <pc:docMk/>
            <pc:sldMk cId="1587746146" sldId="271"/>
            <ac:spMk id="4" creationId="{14C1D173-3124-4DBE-A105-B0AF00744EE7}"/>
          </ac:spMkLst>
        </pc:spChg>
        <pc:spChg chg="del mod">
          <ac:chgData name="HBDParry" userId="6906c4cf-289c-42ee-bd66-82d4d897b3e1" providerId="ADAL" clId="{1F3F7A2E-727B-4741-9682-17CBCD89B3BA}" dt="2023-07-17T09:36:22.242" v="3" actId="478"/>
          <ac:spMkLst>
            <pc:docMk/>
            <pc:sldMk cId="1587746146" sldId="271"/>
            <ac:spMk id="6" creationId="{00000000-0000-0000-0000-000000000000}"/>
          </ac:spMkLst>
        </pc:spChg>
        <pc:spChg chg="add mod">
          <ac:chgData name="HBDParry" userId="6906c4cf-289c-42ee-bd66-82d4d897b3e1" providerId="ADAL" clId="{1F3F7A2E-727B-4741-9682-17CBCD89B3BA}" dt="2023-07-17T09:37:01.058" v="11" actId="1076"/>
          <ac:spMkLst>
            <pc:docMk/>
            <pc:sldMk cId="1587746146" sldId="271"/>
            <ac:spMk id="7" creationId="{05688BF4-DF43-4EE3-9E27-D1F2F9AC79B1}"/>
          </ac:spMkLst>
        </pc:spChg>
        <pc:spChg chg="add mod">
          <ac:chgData name="HBDParry" userId="6906c4cf-289c-42ee-bd66-82d4d897b3e1" providerId="ADAL" clId="{1F3F7A2E-727B-4741-9682-17CBCD89B3BA}" dt="2023-07-17T09:36:58.398" v="10" actId="14100"/>
          <ac:spMkLst>
            <pc:docMk/>
            <pc:sldMk cId="1587746146" sldId="271"/>
            <ac:spMk id="9" creationId="{9E135C34-CFDD-4AA7-A39E-629FAE934E48}"/>
          </ac:spMkLst>
        </pc:spChg>
        <pc:spChg chg="add mod">
          <ac:chgData name="HBDParry" userId="6906c4cf-289c-42ee-bd66-82d4d897b3e1" providerId="ADAL" clId="{1F3F7A2E-727B-4741-9682-17CBCD89B3BA}" dt="2023-07-17T09:37:24.028" v="12"/>
          <ac:spMkLst>
            <pc:docMk/>
            <pc:sldMk cId="1587746146" sldId="271"/>
            <ac:spMk id="10" creationId="{15DB456E-E8C8-44C5-B662-85E259137495}"/>
          </ac:spMkLst>
        </pc:spChg>
        <pc:picChg chg="add del">
          <ac:chgData name="HBDParry" userId="6906c4cf-289c-42ee-bd66-82d4d897b3e1" providerId="ADAL" clId="{1F3F7A2E-727B-4741-9682-17CBCD89B3BA}" dt="2023-07-17T09:38:19.980" v="16" actId="478"/>
          <ac:picMkLst>
            <pc:docMk/>
            <pc:sldMk cId="1587746146" sldId="271"/>
            <ac:picMk id="5" creationId="{FBB2A59E-0012-43E5-9EB8-1F9004F7F2E0}"/>
          </ac:picMkLst>
        </pc:picChg>
        <pc:picChg chg="add del mod">
          <ac:chgData name="HBDParry" userId="6906c4cf-289c-42ee-bd66-82d4d897b3e1" providerId="ADAL" clId="{1F3F7A2E-727B-4741-9682-17CBCD89B3BA}" dt="2023-07-17T09:37:57.787" v="15" actId="478"/>
          <ac:picMkLst>
            <pc:docMk/>
            <pc:sldMk cId="1587746146" sldId="271"/>
            <ac:picMk id="11" creationId="{023FF1B6-3C26-43C5-8656-259B92D669B8}"/>
          </ac:picMkLst>
        </pc:picChg>
        <pc:picChg chg="add">
          <ac:chgData name="HBDParry" userId="6906c4cf-289c-42ee-bd66-82d4d897b3e1" providerId="ADAL" clId="{1F3F7A2E-727B-4741-9682-17CBCD89B3BA}" dt="2023-07-17T09:47:55.541" v="17"/>
          <ac:picMkLst>
            <pc:docMk/>
            <pc:sldMk cId="1587746146" sldId="271"/>
            <ac:picMk id="11" creationId="{F519A674-07DA-4E10-8241-75542091262A}"/>
          </ac:picMkLst>
        </pc:picChg>
        <pc:picChg chg="add">
          <ac:chgData name="HBDParry" userId="6906c4cf-289c-42ee-bd66-82d4d897b3e1" providerId="ADAL" clId="{1F3F7A2E-727B-4741-9682-17CBCD89B3BA}" dt="2023-07-17T09:47:55.541" v="17"/>
          <ac:picMkLst>
            <pc:docMk/>
            <pc:sldMk cId="1587746146" sldId="271"/>
            <ac:picMk id="12" creationId="{74F53293-D06E-443C-9DBD-B74A4E1E3029}"/>
          </ac:picMkLst>
        </pc:picChg>
        <pc:picChg chg="add">
          <ac:chgData name="HBDParry" userId="6906c4cf-289c-42ee-bd66-82d4d897b3e1" providerId="ADAL" clId="{1F3F7A2E-727B-4741-9682-17CBCD89B3BA}" dt="2023-07-17T09:47:55.541" v="17"/>
          <ac:picMkLst>
            <pc:docMk/>
            <pc:sldMk cId="1587746146" sldId="271"/>
            <ac:picMk id="13" creationId="{897F8236-440A-4904-9E0E-2DE5302A3727}"/>
          </ac:picMkLst>
        </pc:picChg>
        <pc:picChg chg="add del">
          <ac:chgData name="HBDParry" userId="6906c4cf-289c-42ee-bd66-82d4d897b3e1" providerId="ADAL" clId="{1F3F7A2E-727B-4741-9682-17CBCD89B3BA}" dt="2023-07-17T09:36:37.226" v="6"/>
          <ac:picMkLst>
            <pc:docMk/>
            <pc:sldMk cId="1587746146" sldId="271"/>
            <ac:picMk id="2049" creationId="{8CCF72E5-CCB2-4C2D-9D05-43644A13F013}"/>
          </ac:picMkLst>
        </pc:picChg>
      </pc:sldChg>
      <pc:sldChg chg="modSp">
        <pc:chgData name="HBDParry" userId="6906c4cf-289c-42ee-bd66-82d4d897b3e1" providerId="ADAL" clId="{1F3F7A2E-727B-4741-9682-17CBCD89B3BA}" dt="2023-07-19T09:10:05.441" v="18" actId="6549"/>
        <pc:sldMkLst>
          <pc:docMk/>
          <pc:sldMk cId="2279660778" sldId="279"/>
        </pc:sldMkLst>
        <pc:spChg chg="mod">
          <ac:chgData name="HBDParry" userId="6906c4cf-289c-42ee-bd66-82d4d897b3e1" providerId="ADAL" clId="{1F3F7A2E-727B-4741-9682-17CBCD89B3BA}" dt="2023-07-19T09:10:05.441" v="18" actId="6549"/>
          <ac:spMkLst>
            <pc:docMk/>
            <pc:sldMk cId="2279660778" sldId="27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9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5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1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0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7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9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1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3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9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B191-2A99-4B85-93BC-97DE56F6EA1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0931" y="1468735"/>
            <a:ext cx="641714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Welcome to</a:t>
            </a:r>
          </a:p>
          <a:p>
            <a:pPr algn="ctr"/>
            <a:r>
              <a:rPr lang="en-US" sz="88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Year 3</a:t>
            </a:r>
            <a:endParaRPr lang="en-US" sz="88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eat your dinner here.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90" y="1470025"/>
            <a:ext cx="6090709" cy="456803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3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your day will look like.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444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9:00 – Registration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9:15  – Reading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9:30 - English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10:45 – Break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11:00 – Maths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12:15 Lunch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13:15 – Afternoon lesson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14:30 – Afternoon lesson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15:15 - Home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212157"/>
            <a:ext cx="3152965" cy="20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Your timetable may differ sometimes to allow for other activities.</a:t>
            </a:r>
          </a:p>
        </p:txBody>
      </p:sp>
      <p:pic>
        <p:nvPicPr>
          <p:cNvPr id="2050" name="Picture 2" descr="Books Clip Art PNG Image​ | Gallery Yopriceville - High-Quality Images and  Transparent PNG Fre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2332">
            <a:off x="571077" y="1727329"/>
            <a:ext cx="1599836" cy="18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0 Free Maths Clipart Images &amp;amp; Pictures Download【2018】 - Math Clipart  Transparent Transparent PNG - 800x665 - Free Download on Nice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428">
            <a:off x="2266944" y="3402480"/>
            <a:ext cx="1899006" cy="17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ncil writing clip art free clipart images 3 - Cliparting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772">
            <a:off x="7762876" y="1609957"/>
            <a:ext cx="1840743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inting Clipart Paint Palette - Paint Party Clip Art, HD Png Download ,  Transparent Png Image - PNGit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762">
            <a:off x="10153844" y="605131"/>
            <a:ext cx="1509274" cy="14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n on Cute ide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166">
            <a:off x="9659430" y="2674534"/>
            <a:ext cx="2263477" cy="161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6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0" y="507210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4C1D173-3124-4DBE-A105-B0AF0074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 will be learning about.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88BF4-DF43-4EE3-9E27-D1F2F9AC79B1}"/>
              </a:ext>
            </a:extLst>
          </p:cNvPr>
          <p:cNvSpPr txBox="1"/>
          <p:nvPr/>
        </p:nvSpPr>
        <p:spPr>
          <a:xfrm>
            <a:off x="903138" y="4841273"/>
            <a:ext cx="303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Infant" pitchFamily="2" charset="0"/>
              </a:rPr>
              <a:t>Invasion</a:t>
            </a:r>
            <a:endParaRPr lang="en-GB" sz="2400" dirty="0">
              <a:latin typeface="SassoonPrimaryInfan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35C34-CFDD-4AA7-A39E-629FAE934E48}"/>
              </a:ext>
            </a:extLst>
          </p:cNvPr>
          <p:cNvSpPr txBox="1"/>
          <p:nvPr/>
        </p:nvSpPr>
        <p:spPr>
          <a:xfrm>
            <a:off x="4182831" y="4842545"/>
            <a:ext cx="3377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Infant" pitchFamily="2" charset="0"/>
              </a:rPr>
              <a:t>Misty Mountain, Winding River</a:t>
            </a:r>
            <a:endParaRPr lang="en-GB" sz="2400" dirty="0">
              <a:latin typeface="SassoonPrimaryInfan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B456E-E8C8-44C5-B662-85E259137495}"/>
              </a:ext>
            </a:extLst>
          </p:cNvPr>
          <p:cNvSpPr txBox="1"/>
          <p:nvPr/>
        </p:nvSpPr>
        <p:spPr>
          <a:xfrm>
            <a:off x="7921350" y="4842545"/>
            <a:ext cx="303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Infant" pitchFamily="2" charset="0"/>
              </a:rPr>
              <a:t>Ancient Civilisations </a:t>
            </a:r>
            <a:endParaRPr lang="en-GB" sz="2400" dirty="0">
              <a:latin typeface="SassoonPrimaryInfant" pitchFamily="2" charset="0"/>
            </a:endParaRPr>
          </a:p>
        </p:txBody>
      </p:sp>
      <p:pic>
        <p:nvPicPr>
          <p:cNvPr id="14" name="Picture 13" descr="Invas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8" y="2133600"/>
            <a:ext cx="2573821" cy="239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isty Mountain, Winding Rive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133600"/>
            <a:ext cx="2603500" cy="239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ncient Civilisation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1" y="2133600"/>
            <a:ext cx="2616199" cy="2390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74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leave through this door.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finish school at 3:15.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50" y="1690688"/>
            <a:ext cx="4604050" cy="34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7596" y="1468735"/>
            <a:ext cx="99838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 cannot wait </a:t>
            </a:r>
          </a:p>
          <a:p>
            <a:pPr algn="ctr"/>
            <a:r>
              <a:rPr lang="en-US" sz="66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to see you in September!</a:t>
            </a:r>
            <a:endParaRPr lang="en-US" sz="66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99764" y="3920906"/>
            <a:ext cx="7915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Have a lovely summer and stay safe.</a:t>
            </a:r>
          </a:p>
        </p:txBody>
      </p:sp>
    </p:spTree>
    <p:extLst>
      <p:ext uri="{BB962C8B-B14F-4D97-AF65-F5344CB8AC3E}">
        <p14:creationId xmlns:p14="http://schemas.microsoft.com/office/powerpoint/2010/main" val="71191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come in through this door.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Doors open at 8:45am and school starts a 9:00am. 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It is really important that you are on time every morning!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65772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66" y="1400563"/>
            <a:ext cx="4996934" cy="37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8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1" y="1492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We have 3 classrooms in Year 3: Class 9, 10 and 11.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6009" y="2983906"/>
            <a:ext cx="3807883" cy="2855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1986" y="3059377"/>
            <a:ext cx="3765549" cy="2824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0725" y="176031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4563" y="1682073"/>
            <a:ext cx="239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10</a:t>
            </a:r>
          </a:p>
        </p:txBody>
      </p:sp>
      <p:pic>
        <p:nvPicPr>
          <p:cNvPr id="7170" name="Picture 2" descr="Image 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1" y="2569667"/>
            <a:ext cx="2809604" cy="37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572679" y="1760318"/>
            <a:ext cx="239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11</a:t>
            </a:r>
          </a:p>
        </p:txBody>
      </p:sp>
    </p:spTree>
    <p:extLst>
      <p:ext uri="{BB962C8B-B14F-4D97-AF65-F5344CB8AC3E}">
        <p14:creationId xmlns:p14="http://schemas.microsoft.com/office/powerpoint/2010/main" val="281641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7850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9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35" y="494017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12000" y="1358312"/>
            <a:ext cx="382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Mrs </a:t>
            </a:r>
            <a:r>
              <a:rPr lang="en-GB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Whem</a:t>
            </a:r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 descr="C:\Users\hbkdenton\AppData\Local\Microsoft\Windows\INetCache\Content.MSO\C874360F.tmp">
            <a:extLst>
              <a:ext uri="{FF2B5EF4-FFF2-40B4-BE49-F238E27FC236}">
                <a16:creationId xmlns:a16="http://schemas.microsoft.com/office/drawing/2014/main" id="{30AF99E6-BCB8-4165-934E-CCC9399C559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32" y="1943087"/>
            <a:ext cx="2444103" cy="401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67" y="1943087"/>
            <a:ext cx="2999521" cy="4001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0667" y="1321998"/>
            <a:ext cx="382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Mrs </a:t>
            </a:r>
            <a:r>
              <a:rPr lang="en-GB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Close</a:t>
            </a:r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0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274637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10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05908" y="947736"/>
            <a:ext cx="491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Mrs Eddy</a:t>
            </a:r>
            <a:endParaRPr lang="en-GB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https://www.hartburn.org.uk/wp-content/uploads/2021/07/IMG_2579-768x1024.jpg">
            <a:extLst>
              <a:ext uri="{FF2B5EF4-FFF2-40B4-BE49-F238E27FC236}">
                <a16:creationId xmlns:a16="http://schemas.microsoft.com/office/drawing/2014/main" id="{7362AC7E-2192-42EB-856C-4C4B14E12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69" y="1898930"/>
            <a:ext cx="3407531" cy="45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2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74637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11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05908" y="947736"/>
            <a:ext cx="491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Mrs </a:t>
            </a:r>
            <a:r>
              <a:rPr lang="en-GB" sz="4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Hughff</a:t>
            </a:r>
            <a:endParaRPr lang="en-GB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1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5302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Some of you may also be taught by  Mrs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Goodwin.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72" y="1855788"/>
            <a:ext cx="3233100" cy="429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5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7644" y="272977"/>
            <a:ext cx="10716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Our Fantastic Teaching </a:t>
            </a:r>
            <a:r>
              <a:rPr lang="en-GB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Assistants</a:t>
            </a:r>
            <a:endParaRPr lang="en-GB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44" y="2019300"/>
            <a:ext cx="3496235" cy="429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8744" y="1146138"/>
            <a:ext cx="491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Mrs Marshall</a:t>
            </a:r>
            <a:endParaRPr lang="en-GB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3944" y="1146138"/>
            <a:ext cx="491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Mrs Wicks</a:t>
            </a:r>
            <a:endParaRPr lang="en-GB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0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Outdoor Space.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67" y="1335088"/>
            <a:ext cx="3757083" cy="281781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6707"/>
            <a:ext cx="3560233" cy="267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91" y="3074193"/>
            <a:ext cx="4314825" cy="32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17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438910DB24134DB562675F2A161DD1" ma:contentTypeVersion="13" ma:contentTypeDescription="Create a new document." ma:contentTypeScope="" ma:versionID="cc9e14f210abe54ba29bfbc398cf9302">
  <xsd:schema xmlns:xsd="http://www.w3.org/2001/XMLSchema" xmlns:xs="http://www.w3.org/2001/XMLSchema" xmlns:p="http://schemas.microsoft.com/office/2006/metadata/properties" xmlns:ns2="f810b3d6-8fd2-44b5-a59c-31437137e8cf" xmlns:ns3="c12e8702-d510-4df5-aca8-da6af8fd4f34" targetNamespace="http://schemas.microsoft.com/office/2006/metadata/properties" ma:root="true" ma:fieldsID="9061aa91abb70c8dcc979efcde2cae15" ns2:_="" ns3:_="">
    <xsd:import namespace="f810b3d6-8fd2-44b5-a59c-31437137e8cf"/>
    <xsd:import namespace="c12e8702-d510-4df5-aca8-da6af8fd4f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0b3d6-8fd2-44b5-a59c-31437137e8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fece98e-2699-4e2a-91ea-798fa10ddf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e8702-d510-4df5-aca8-da6af8fd4f3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fbcbeba-dcbc-49a6-9e14-243ee63335b9}" ma:internalName="TaxCatchAll" ma:showField="CatchAllData" ma:web="c12e8702-d510-4df5-aca8-da6af8fd4f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10b3d6-8fd2-44b5-a59c-31437137e8cf">
      <Terms xmlns="http://schemas.microsoft.com/office/infopath/2007/PartnerControls"/>
    </lcf76f155ced4ddcb4097134ff3c332f>
    <TaxCatchAll xmlns="c12e8702-d510-4df5-aca8-da6af8fd4f34" xsi:nil="true"/>
  </documentManagement>
</p:properties>
</file>

<file path=customXml/itemProps1.xml><?xml version="1.0" encoding="utf-8"?>
<ds:datastoreItem xmlns:ds="http://schemas.openxmlformats.org/officeDocument/2006/customXml" ds:itemID="{155B5D9D-1BB3-4AAF-B2E2-640FD585B0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B5DF0B-2FF4-4745-A8A1-8330F9F764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10b3d6-8fd2-44b5-a59c-31437137e8cf"/>
    <ds:schemaRef ds:uri="c12e8702-d510-4df5-aca8-da6af8fd4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602728-1FF1-4144-877B-3968727BCFF1}">
  <ds:schemaRefs>
    <ds:schemaRef ds:uri="http://schemas.microsoft.com/office/2006/documentManagement/types"/>
    <ds:schemaRef ds:uri="c12e8702-d510-4df5-aca8-da6af8fd4f34"/>
    <ds:schemaRef ds:uri="http://purl.org/dc/elements/1.1/"/>
    <ds:schemaRef ds:uri="http://schemas.microsoft.com/office/2006/metadata/properties"/>
    <ds:schemaRef ds:uri="f810b3d6-8fd2-44b5-a59c-31437137e8cf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194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SassoonPrimaryInfant</vt:lpstr>
      <vt:lpstr>Office Theme</vt:lpstr>
      <vt:lpstr>PowerPoint Presentation</vt:lpstr>
      <vt:lpstr>You will come in through this door.</vt:lpstr>
      <vt:lpstr>We have 3 classrooms in Year 3: Class 9, 10 and 11. </vt:lpstr>
      <vt:lpstr>Class 9</vt:lpstr>
      <vt:lpstr>Class 10</vt:lpstr>
      <vt:lpstr>Class 11</vt:lpstr>
      <vt:lpstr>Some of you may also be taught by  Mrs Goodwin.</vt:lpstr>
      <vt:lpstr>PowerPoint Presentation</vt:lpstr>
      <vt:lpstr>Outdoor Space.</vt:lpstr>
      <vt:lpstr>You will eat your dinner here.</vt:lpstr>
      <vt:lpstr>This is what your day will look like.</vt:lpstr>
      <vt:lpstr>This is what you will be learning about.</vt:lpstr>
      <vt:lpstr>You will leave through this door.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HBDParry</dc:creator>
  <cp:lastModifiedBy>zHB_DEL_DEC_2024_HBDParry</cp:lastModifiedBy>
  <cp:revision>47</cp:revision>
  <dcterms:created xsi:type="dcterms:W3CDTF">2021-06-23T06:30:21Z</dcterms:created>
  <dcterms:modified xsi:type="dcterms:W3CDTF">2024-07-08T16:10:31Z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0x01010062438910DB24134DB562675F2A161DD1</vt:lpwstr>
  </property>
  <property fmtid="{D5CDD505-2E9C-101B-9397-08002B2CF9AE}" pid="3" name="MediaServiceImageTags">
    <vt:lpwstr/>
  </property>
  <property fmtid="{D5CDD505-2E9C-101B-9397-08002B2CF9AE}" pid="4" name="Order">
    <vt:r8>17741200</vt:r8>
  </property>
</Properties>
</file>