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7" r:id="rId6"/>
    <p:sldId id="275" r:id="rId7"/>
    <p:sldId id="266" r:id="rId8"/>
    <p:sldId id="276" r:id="rId9"/>
    <p:sldId id="258" r:id="rId10"/>
    <p:sldId id="262" r:id="rId11"/>
    <p:sldId id="279" r:id="rId12"/>
    <p:sldId id="280" r:id="rId13"/>
    <p:sldId id="261" r:id="rId14"/>
    <p:sldId id="263" r:id="rId15"/>
    <p:sldId id="268" r:id="rId16"/>
    <p:sldId id="269" r:id="rId17"/>
    <p:sldId id="277" r:id="rId18"/>
    <p:sldId id="264" r:id="rId19"/>
    <p:sldId id="2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88624" autoAdjust="0"/>
  </p:normalViewPr>
  <p:slideViewPr>
    <p:cSldViewPr snapToGrid="0">
      <p:cViewPr varScale="1">
        <p:scale>
          <a:sx n="76" d="100"/>
          <a:sy n="76" d="100"/>
        </p:scale>
        <p:origin x="126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191-2A99-4B85-93BC-97DE56F6EA11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4227-5182-4292-937A-DA9A7E694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292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191-2A99-4B85-93BC-97DE56F6EA11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4227-5182-4292-937A-DA9A7E694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552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191-2A99-4B85-93BC-97DE56F6EA11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4227-5182-4292-937A-DA9A7E694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516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191-2A99-4B85-93BC-97DE56F6EA11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4227-5182-4292-937A-DA9A7E694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308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191-2A99-4B85-93BC-97DE56F6EA11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4227-5182-4292-937A-DA9A7E694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28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191-2A99-4B85-93BC-97DE56F6EA11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4227-5182-4292-937A-DA9A7E694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03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191-2A99-4B85-93BC-97DE56F6EA11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4227-5182-4292-937A-DA9A7E694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279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191-2A99-4B85-93BC-97DE56F6EA11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4227-5182-4292-937A-DA9A7E694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096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191-2A99-4B85-93BC-97DE56F6EA11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4227-5182-4292-937A-DA9A7E694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416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191-2A99-4B85-93BC-97DE56F6EA11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4227-5182-4292-937A-DA9A7E694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331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191-2A99-4B85-93BC-97DE56F6EA11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4227-5182-4292-937A-DA9A7E694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791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DB191-2A99-4B85-93BC-97DE56F6EA11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A4227-5182-4292-937A-DA9A7E694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909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0931" y="1468735"/>
            <a:ext cx="6417141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0070C0"/>
                </a:solidFill>
                <a:latin typeface="Comic Sans MS" panose="030F0702030302020204" pitchFamily="66" charset="0"/>
              </a:rPr>
              <a:t>Welcome to</a:t>
            </a:r>
          </a:p>
          <a:p>
            <a:pPr algn="ctr"/>
            <a:r>
              <a:rPr lang="en-US" sz="8800" dirty="0">
                <a:ln w="0"/>
                <a:solidFill>
                  <a:srgbClr val="0070C0"/>
                </a:solidFill>
                <a:latin typeface="Comic Sans MS" panose="030F0702030302020204" pitchFamily="66" charset="0"/>
              </a:rPr>
              <a:t>Year 1</a:t>
            </a:r>
            <a:endParaRPr lang="en-US" sz="8800" b="0" cap="none" spc="0" dirty="0">
              <a:ln w="0"/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Welcome to Hartburn Primary School - Hartburn Prim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456723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elcome to Prince Regent Street Trust - Prince Regent Street Tru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4567237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42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" y="134301"/>
            <a:ext cx="12227560" cy="13255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Outdoor Space – you will have your playtime here.</a:t>
            </a:r>
          </a:p>
        </p:txBody>
      </p:sp>
      <p:pic>
        <p:nvPicPr>
          <p:cNvPr id="4" name="Picture 2" descr="Welcome to Hartburn Primary School - Hartburn Prim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456723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age preview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70024"/>
            <a:ext cx="66421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992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95249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You will eat your dinner here.</a:t>
            </a:r>
          </a:p>
        </p:txBody>
      </p:sp>
      <p:pic>
        <p:nvPicPr>
          <p:cNvPr id="4" name="Picture 2" descr="Welcome to Hartburn Primary School - Hartburn Prim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456723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preview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2" y="1127918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pre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308099"/>
            <a:ext cx="5052484" cy="378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030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56755" y="5739538"/>
            <a:ext cx="7968343" cy="13225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07FB527-9E24-4349-8A0C-EB9ED5311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682935"/>
            <a:ext cx="2743200" cy="1492130"/>
          </a:xfrm>
          <a:prstGeom prst="rect">
            <a:avLst/>
          </a:prstGeom>
        </p:spPr>
      </p:pic>
      <p:pic>
        <p:nvPicPr>
          <p:cNvPr id="8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9D63891-FB91-47A0-B10F-B91233C6F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47" y="353804"/>
            <a:ext cx="11383992" cy="620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13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F5FBC-BA36-4251-A940-783C0C430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This is what you will be learning about.</a:t>
            </a:r>
          </a:p>
        </p:txBody>
      </p:sp>
      <p:pic>
        <p:nvPicPr>
          <p:cNvPr id="3" name="Picture 2" descr="Welcome to Hartburn Primary School - Hartburn Primary School">
            <a:extLst>
              <a:ext uri="{FF2B5EF4-FFF2-40B4-BE49-F238E27FC236}">
                <a16:creationId xmlns:a16="http://schemas.microsoft.com/office/drawing/2014/main" id="{B99DA16B-17CE-44A6-935A-DD32B3057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425" y="4823158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D9DD702-1209-476E-B538-0C204967007E}"/>
              </a:ext>
            </a:extLst>
          </p:cNvPr>
          <p:cNvSpPr txBox="1">
            <a:spLocks/>
          </p:cNvSpPr>
          <p:nvPr/>
        </p:nvSpPr>
        <p:spPr>
          <a:xfrm>
            <a:off x="156755" y="5739538"/>
            <a:ext cx="7968343" cy="1322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Your timetable may differ sometimes to allow for other activities.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9C9C85-D5C2-4D68-A3D9-402C645E8640}"/>
              </a:ext>
            </a:extLst>
          </p:cNvPr>
          <p:cNvSpPr txBox="1"/>
          <p:nvPr/>
        </p:nvSpPr>
        <p:spPr>
          <a:xfrm>
            <a:off x="804766" y="4880440"/>
            <a:ext cx="303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assoonPrimaryInfant" pitchFamily="2" charset="0"/>
              </a:rPr>
              <a:t>Movers and Shakers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52BA5E-C7E5-4A01-9360-BD83CB6735FA}"/>
              </a:ext>
            </a:extLst>
          </p:cNvPr>
          <p:cNvSpPr txBox="1"/>
          <p:nvPr/>
        </p:nvSpPr>
        <p:spPr>
          <a:xfrm>
            <a:off x="4182831" y="4842545"/>
            <a:ext cx="303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assoonPrimaryInfant" pitchFamily="2" charset="0"/>
              </a:rPr>
              <a:t>Coastline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829E2-D1CD-4479-B710-4D16A0ABC88D}"/>
              </a:ext>
            </a:extLst>
          </p:cNvPr>
          <p:cNvSpPr txBox="1"/>
          <p:nvPr/>
        </p:nvSpPr>
        <p:spPr>
          <a:xfrm>
            <a:off x="8125098" y="4802046"/>
            <a:ext cx="303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assoonPrimaryInfant" pitchFamily="2" charset="0"/>
              </a:rPr>
              <a:t>Magnificent Monarchs</a:t>
            </a:r>
          </a:p>
        </p:txBody>
      </p:sp>
      <p:pic>
        <p:nvPicPr>
          <p:cNvPr id="9" name="Picture 4" descr="Bright Lights, Big City | Year 1 | Geography | Cornerstones Education">
            <a:extLst>
              <a:ext uri="{FF2B5EF4-FFF2-40B4-BE49-F238E27FC236}">
                <a16:creationId xmlns:a16="http://schemas.microsoft.com/office/drawing/2014/main" id="{A13BDC14-6A02-4450-B010-E00565588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326" y="2051172"/>
            <a:ext cx="2204675" cy="208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oject thumbnail">
            <a:extLst>
              <a:ext uri="{FF2B5EF4-FFF2-40B4-BE49-F238E27FC236}">
                <a16:creationId xmlns:a16="http://schemas.microsoft.com/office/drawing/2014/main" id="{DF04566C-851B-46C7-B41B-84859D43B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033" y="1483220"/>
            <a:ext cx="3141661" cy="314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B83FDD-2335-4E37-B25F-091D134F5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388" y="1483220"/>
            <a:ext cx="3141661" cy="3141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3E2436-6AE9-4286-BF9B-1FF34C008F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08" y="1467344"/>
            <a:ext cx="3141661" cy="314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4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Class 4 and 5 you will leave through your classroom doors.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95852" cy="1322524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You will finish school at 3.15pm.</a:t>
            </a:r>
          </a:p>
          <a:p>
            <a:pPr marL="0" indent="0">
              <a:buNone/>
            </a:pP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6755" y="5739538"/>
            <a:ext cx="7968343" cy="1322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834052" y="2776673"/>
            <a:ext cx="4961709" cy="1505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A6F1D-6872-40E6-A3C7-1AD71A3D287E}"/>
              </a:ext>
            </a:extLst>
          </p:cNvPr>
          <p:cNvSpPr txBox="1"/>
          <p:nvPr/>
        </p:nvSpPr>
        <p:spPr>
          <a:xfrm>
            <a:off x="6813585" y="2297761"/>
            <a:ext cx="1864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Class 5</a:t>
            </a:r>
            <a:endParaRPr lang="en-GB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01193D-D848-4CCC-9D24-CBE5EE2A96FC}"/>
              </a:ext>
            </a:extLst>
          </p:cNvPr>
          <p:cNvSpPr txBox="1"/>
          <p:nvPr/>
        </p:nvSpPr>
        <p:spPr>
          <a:xfrm>
            <a:off x="838200" y="2427113"/>
            <a:ext cx="1864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Class 4</a:t>
            </a:r>
            <a:endParaRPr lang="en-GB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877" y="2593376"/>
            <a:ext cx="2327898" cy="310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007" y="2590149"/>
            <a:ext cx="2464237" cy="328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697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Class 6 you will leave through this door.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008120" cy="1322524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You will finish school at 3.15pm.</a:t>
            </a:r>
          </a:p>
          <a:p>
            <a:pPr marL="0" indent="0">
              <a:buNone/>
            </a:pP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6755" y="5739538"/>
            <a:ext cx="7968343" cy="1322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834052" y="2776673"/>
            <a:ext cx="4961709" cy="1505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9" name="Picture 2" descr="Welcome to Hartburn Primary School - Hartburn Prim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456723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275" y="1442775"/>
            <a:ext cx="2855553" cy="380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41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elcome to Hartburn Primary School - Hartburn Prim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456723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67596" y="1468735"/>
            <a:ext cx="998382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0070C0"/>
                </a:solidFill>
                <a:latin typeface="Comic Sans MS" panose="030F0702030302020204" pitchFamily="66" charset="0"/>
              </a:rPr>
              <a:t>We cannot wait </a:t>
            </a:r>
          </a:p>
          <a:p>
            <a:pPr algn="ctr"/>
            <a:r>
              <a:rPr lang="en-US" sz="6600" dirty="0">
                <a:ln w="0"/>
                <a:solidFill>
                  <a:srgbClr val="0070C0"/>
                </a:solidFill>
                <a:latin typeface="Comic Sans MS" panose="030F0702030302020204" pitchFamily="66" charset="0"/>
              </a:rPr>
              <a:t>to see you in September!</a:t>
            </a:r>
            <a:endParaRPr lang="en-US" sz="6600" b="0" cap="none" spc="0" dirty="0">
              <a:ln w="0"/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4" descr="Welcome to Prince Regent Street Trust - Prince Regent Street Tru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4567237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99764" y="3920906"/>
            <a:ext cx="79159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0070C0"/>
                </a:solidFill>
                <a:latin typeface="Comic Sans MS" panose="030F0702030302020204" pitchFamily="66" charset="0"/>
              </a:rPr>
              <a:t>Have a lovely summer and stay safe.</a:t>
            </a:r>
          </a:p>
        </p:txBody>
      </p:sp>
    </p:spTree>
    <p:extLst>
      <p:ext uri="{BB962C8B-B14F-4D97-AF65-F5344CB8AC3E}">
        <p14:creationId xmlns:p14="http://schemas.microsoft.com/office/powerpoint/2010/main" val="711917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99" y="76200"/>
            <a:ext cx="11170946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Class  4 – Mrs Adams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08" y="1819538"/>
            <a:ext cx="2749161" cy="366554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09CB212-CC6C-4721-BB1F-1835D7F00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387" y="1833612"/>
            <a:ext cx="2548328" cy="353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117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Class 4 you will come in through this door.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008120" cy="1322524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Doors open at 8:45am and school starts a 9:00am. </a:t>
            </a:r>
          </a:p>
          <a:p>
            <a:pPr marL="0" indent="0">
              <a:buNone/>
            </a:pP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6755" y="5739538"/>
            <a:ext cx="7968343" cy="1322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It is really important that you are on time every morning!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 descr="Welcome to Hartburn Primary School - Hartburn Prim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456723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315" y="1478104"/>
            <a:ext cx="3036071" cy="4054191"/>
          </a:xfrm>
          <a:prstGeom prst="rect">
            <a:avLst/>
          </a:prstGeom>
        </p:spPr>
      </p:pic>
      <p:pic>
        <p:nvPicPr>
          <p:cNvPr id="8" name="Picture 2" descr="Image preview">
            <a:extLst>
              <a:ext uri="{FF2B5EF4-FFF2-40B4-BE49-F238E27FC236}">
                <a16:creationId xmlns:a16="http://schemas.microsoft.com/office/drawing/2014/main" id="{B45947B8-7F6B-4EF2-88F2-46CC8229E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740" y="1482332"/>
            <a:ext cx="3037560" cy="405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984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1636" y="131691"/>
            <a:ext cx="6756401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Class 5 – Miss </a:t>
            </a:r>
            <a:r>
              <a:rPr lang="en-GB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Connett</a:t>
            </a: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 descr="Welcome to Hartburn Primary School - Hartburn Prim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456723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 picture containing text, red, door, vending machine&#10;&#10;Description automatically generated">
            <a:extLst>
              <a:ext uri="{FF2B5EF4-FFF2-40B4-BE49-F238E27FC236}">
                <a16:creationId xmlns:a16="http://schemas.microsoft.com/office/drawing/2014/main" id="{6CC8BF9A-AAC9-4F0D-97A6-254BF72D3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901" y="1292266"/>
            <a:ext cx="3303916" cy="4390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9B0DBF-3761-41C1-821B-063FEF2FF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45" y="1292266"/>
            <a:ext cx="3096156" cy="441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9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Class 5 you will come in through this door.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008120" cy="1322524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Doors open at 8:45am and school starts a 9:00am. </a:t>
            </a:r>
          </a:p>
          <a:p>
            <a:pPr marL="0" indent="0">
              <a:buNone/>
            </a:pP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6755" y="5739538"/>
            <a:ext cx="7968343" cy="1322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It is really important that you are on time every morning!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 descr="Welcome to Hartburn Primary School - Hartburn Prim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456723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791" y="1478117"/>
            <a:ext cx="2816596" cy="3749365"/>
          </a:xfrm>
          <a:prstGeom prst="rect">
            <a:avLst/>
          </a:prstGeom>
        </p:spPr>
      </p:pic>
      <p:pic>
        <p:nvPicPr>
          <p:cNvPr id="7" name="Picture 2" descr="Image preview">
            <a:extLst>
              <a:ext uri="{FF2B5EF4-FFF2-40B4-BE49-F238E27FC236}">
                <a16:creationId xmlns:a16="http://schemas.microsoft.com/office/drawing/2014/main" id="{C35F8CF8-2426-472C-9361-58CF02F3C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740" y="1482332"/>
            <a:ext cx="3037560" cy="405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308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8558" y="92427"/>
            <a:ext cx="7199842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Class 6 – Mr </a:t>
            </a:r>
            <a:r>
              <a:rPr lang="en-GB" dirty="0" err="1">
                <a:solidFill>
                  <a:srgbClr val="0070C0"/>
                </a:solidFill>
                <a:latin typeface="Comic Sans MS" panose="030F0702030302020204" pitchFamily="66" charset="0"/>
              </a:rPr>
              <a:t>Whitecross</a:t>
            </a: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 descr="Welcome to Hartburn Primary School - Hartburn Prim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075" y="493553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7" y="1417990"/>
            <a:ext cx="3402541" cy="453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55497" y="1417990"/>
            <a:ext cx="3270302" cy="465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04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Class 6 you will come in through this door.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008120" cy="1322524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Doors open at 8:45am and school starts a 9:00am. </a:t>
            </a:r>
          </a:p>
          <a:p>
            <a:pPr marL="0" indent="0">
              <a:buNone/>
            </a:pP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6755" y="5739538"/>
            <a:ext cx="7968343" cy="1322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It is really important that you are on time every morning!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 descr="Welcome to Hartburn Primary School - Hartburn Prim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456723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740" y="1482332"/>
            <a:ext cx="3037560" cy="405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788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64" y="92427"/>
            <a:ext cx="11377486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Year 1 Maths and English teacher  – Miss Thompson</a:t>
            </a:r>
          </a:p>
        </p:txBody>
      </p:sp>
      <p:pic>
        <p:nvPicPr>
          <p:cNvPr id="4" name="Picture 2" descr="Welcome to Hartburn Primary School - Hartburn Prim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075" y="493553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35" y="1417990"/>
            <a:ext cx="3260104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217" y="1417990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45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60B075-D610-4E44-B494-CC1B036632E0}"/>
              </a:ext>
            </a:extLst>
          </p:cNvPr>
          <p:cNvSpPr txBox="1"/>
          <p:nvPr/>
        </p:nvSpPr>
        <p:spPr>
          <a:xfrm>
            <a:off x="885646" y="324929"/>
            <a:ext cx="1042070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kern="1200">
                <a:solidFill>
                  <a:srgbClr val="0070C0"/>
                </a:solidFill>
                <a:latin typeface="Comic Sans MS"/>
                <a:ea typeface="+mn-ea"/>
                <a:cs typeface="+mn-cs"/>
              </a:rPr>
              <a:t>Our Terrific Teaching Assistants </a:t>
            </a:r>
            <a:endParaRPr lang="en-GB" sz="360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2052" y="1143903"/>
            <a:ext cx="2740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Mrs George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900" y="1807158"/>
            <a:ext cx="3149574" cy="38352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71995B-D9A3-4C66-BEC4-3E3C9B7A12B5}"/>
              </a:ext>
            </a:extLst>
          </p:cNvPr>
          <p:cNvSpPr txBox="1"/>
          <p:nvPr/>
        </p:nvSpPr>
        <p:spPr>
          <a:xfrm>
            <a:off x="6757368" y="1260817"/>
            <a:ext cx="2740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Miss </a:t>
            </a:r>
            <a:r>
              <a:rPr lang="en-GB" sz="2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Sullock</a:t>
            </a:r>
            <a:r>
              <a:rPr lang="en-GB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1B0AD7-5213-489B-96A8-D65371D643B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57369" y="1950484"/>
            <a:ext cx="2740592" cy="354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8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438910DB24134DB562675F2A161DD1" ma:contentTypeVersion="13" ma:contentTypeDescription="Create a new document." ma:contentTypeScope="" ma:versionID="cc9e14f210abe54ba29bfbc398cf9302">
  <xsd:schema xmlns:xsd="http://www.w3.org/2001/XMLSchema" xmlns:xs="http://www.w3.org/2001/XMLSchema" xmlns:p="http://schemas.microsoft.com/office/2006/metadata/properties" xmlns:ns2="f810b3d6-8fd2-44b5-a59c-31437137e8cf" xmlns:ns3="c12e8702-d510-4df5-aca8-da6af8fd4f34" targetNamespace="http://schemas.microsoft.com/office/2006/metadata/properties" ma:root="true" ma:fieldsID="9061aa91abb70c8dcc979efcde2cae15" ns2:_="" ns3:_="">
    <xsd:import namespace="f810b3d6-8fd2-44b5-a59c-31437137e8cf"/>
    <xsd:import namespace="c12e8702-d510-4df5-aca8-da6af8fd4f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10b3d6-8fd2-44b5-a59c-31437137e8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0fece98e-2699-4e2a-91ea-798fa10ddf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2e8702-d510-4df5-aca8-da6af8fd4f3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fbcbeba-dcbc-49a6-9e14-243ee63335b9}" ma:internalName="TaxCatchAll" ma:showField="CatchAllData" ma:web="c12e8702-d510-4df5-aca8-da6af8fd4f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810b3d6-8fd2-44b5-a59c-31437137e8cf">
      <Terms xmlns="http://schemas.microsoft.com/office/infopath/2007/PartnerControls"/>
    </lcf76f155ced4ddcb4097134ff3c332f>
    <TaxCatchAll xmlns="c12e8702-d510-4df5-aca8-da6af8fd4f34" xsi:nil="true"/>
  </documentManagement>
</p:properties>
</file>

<file path=customXml/itemProps1.xml><?xml version="1.0" encoding="utf-8"?>
<ds:datastoreItem xmlns:ds="http://schemas.openxmlformats.org/officeDocument/2006/customXml" ds:itemID="{72E3C7E2-0A2E-4F4E-988A-BA314923C6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10b3d6-8fd2-44b5-a59c-31437137e8cf"/>
    <ds:schemaRef ds:uri="c12e8702-d510-4df5-aca8-da6af8fd4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09EF3F-71AB-4E30-84FA-1E0FA9113D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B859EF-836B-434D-BEDD-489278CC6D68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c12e8702-d510-4df5-aca8-da6af8fd4f34"/>
    <ds:schemaRef ds:uri="http://schemas.microsoft.com/office/2006/metadata/properties"/>
    <ds:schemaRef ds:uri="http://purl.org/dc/terms/"/>
    <ds:schemaRef ds:uri="f810b3d6-8fd2-44b5-a59c-31437137e8cf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2019</TotalTime>
  <Words>231</Words>
  <Application>Microsoft Office PowerPoint</Application>
  <PresentationFormat>Widescreen</PresentationFormat>
  <Paragraphs>34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SassoonPrimaryInfant</vt:lpstr>
      <vt:lpstr>Office Theme</vt:lpstr>
      <vt:lpstr>PowerPoint Presentation</vt:lpstr>
      <vt:lpstr>Class  4 – Mrs Adams</vt:lpstr>
      <vt:lpstr>Class 4 you will come in through this door.</vt:lpstr>
      <vt:lpstr>Class 5 – Miss Connett</vt:lpstr>
      <vt:lpstr>Class 5 you will come in through this door.</vt:lpstr>
      <vt:lpstr>Class 6 – Mr Whitecross</vt:lpstr>
      <vt:lpstr>Class 6 you will come in through this door.</vt:lpstr>
      <vt:lpstr>Year 1 Maths and English teacher  – Miss Thompson</vt:lpstr>
      <vt:lpstr>PowerPoint Presentation</vt:lpstr>
      <vt:lpstr>Outdoor Space – you will have your playtime here.</vt:lpstr>
      <vt:lpstr>You will eat your dinner here.</vt:lpstr>
      <vt:lpstr>PowerPoint Presentation</vt:lpstr>
      <vt:lpstr>This is what you will be learning about.</vt:lpstr>
      <vt:lpstr>Class 4 and 5 you will leave through your classroom doors.</vt:lpstr>
      <vt:lpstr>Class 6 you will leave through this door.</vt:lpstr>
      <vt:lpstr>PowerPoint Presentation</vt:lpstr>
    </vt:vector>
  </TitlesOfParts>
  <Company>OneIT Services and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HBDParry</dc:creator>
  <cp:lastModifiedBy>Adams, J</cp:lastModifiedBy>
  <cp:revision>91</cp:revision>
  <dcterms:created xsi:type="dcterms:W3CDTF">2021-06-23T06:30:21Z</dcterms:created>
  <dcterms:modified xsi:type="dcterms:W3CDTF">2024-07-09T10:44:28Z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0x010100A139EB094204E0408DED07E755A90838</vt:lpwstr>
  </property>
  <property fmtid="{D5CDD505-2E9C-101B-9397-08002B2CF9AE}" pid="3" name="MediaServiceImageTags">
    <vt:lpwstr/>
  </property>
</Properties>
</file>