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7" r:id="rId7"/>
    <p:sldId id="270" r:id="rId8"/>
    <p:sldId id="258" r:id="rId9"/>
    <p:sldId id="266" r:id="rId10"/>
    <p:sldId id="267" r:id="rId11"/>
    <p:sldId id="261" r:id="rId12"/>
    <p:sldId id="263" r:id="rId13"/>
    <p:sldId id="271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BDParry" userId="6906c4cf-289c-42ee-bd66-82d4d897b3e1" providerId="ADAL" clId="{3F4CA803-705D-4FB0-99F0-FEAC694848B2}"/>
    <pc:docChg chg="undo custSel addSld delSld modSld">
      <pc:chgData name="HBDParry" userId="6906c4cf-289c-42ee-bd66-82d4d897b3e1" providerId="ADAL" clId="{3F4CA803-705D-4FB0-99F0-FEAC694848B2}" dt="2023-07-17T08:51:27.328" v="44" actId="1076"/>
      <pc:docMkLst>
        <pc:docMk/>
      </pc:docMkLst>
      <pc:sldChg chg="addSp delSp modSp del">
        <pc:chgData name="HBDParry" userId="6906c4cf-289c-42ee-bd66-82d4d897b3e1" providerId="ADAL" clId="{3F4CA803-705D-4FB0-99F0-FEAC694848B2}" dt="2023-07-17T08:50:35.995" v="31" actId="2696"/>
        <pc:sldMkLst>
          <pc:docMk/>
          <pc:sldMk cId="353744391" sldId="269"/>
        </pc:sldMkLst>
        <pc:graphicFrameChg chg="add mod modGraphic">
          <ac:chgData name="HBDParry" userId="6906c4cf-289c-42ee-bd66-82d4d897b3e1" providerId="ADAL" clId="{3F4CA803-705D-4FB0-99F0-FEAC694848B2}" dt="2023-07-17T08:50:26.895" v="30" actId="14100"/>
          <ac:graphicFrameMkLst>
            <pc:docMk/>
            <pc:sldMk cId="353744391" sldId="269"/>
            <ac:graphicFrameMk id="12" creationId="{2E1112FD-C83F-46B7-ACFD-A8994AF684FF}"/>
          </ac:graphicFrameMkLst>
        </pc:graphicFrameChg>
        <pc:graphicFrameChg chg="del">
          <ac:chgData name="HBDParry" userId="6906c4cf-289c-42ee-bd66-82d4d897b3e1" providerId="ADAL" clId="{3F4CA803-705D-4FB0-99F0-FEAC694848B2}" dt="2023-07-17T08:49:55.500" v="19" actId="478"/>
          <ac:graphicFrameMkLst>
            <pc:docMk/>
            <pc:sldMk cId="353744391" sldId="269"/>
            <ac:graphicFrameMk id="17" creationId="{00000000-0000-0000-0000-000000000000}"/>
          </ac:graphicFrameMkLst>
        </pc:graphicFrameChg>
        <pc:picChg chg="add mod">
          <ac:chgData name="HBDParry" userId="6906c4cf-289c-42ee-bd66-82d4d897b3e1" providerId="ADAL" clId="{3F4CA803-705D-4FB0-99F0-FEAC694848B2}" dt="2023-07-17T08:50:26.895" v="30" actId="14100"/>
          <ac:picMkLst>
            <pc:docMk/>
            <pc:sldMk cId="353744391" sldId="269"/>
            <ac:picMk id="13" creationId="{9C5711DE-ABAF-4A3E-B8ED-1DCE4A373CE1}"/>
          </ac:picMkLst>
        </pc:picChg>
        <pc:picChg chg="add mod">
          <ac:chgData name="HBDParry" userId="6906c4cf-289c-42ee-bd66-82d4d897b3e1" providerId="ADAL" clId="{3F4CA803-705D-4FB0-99F0-FEAC694848B2}" dt="2023-07-17T08:50:26.895" v="30" actId="14100"/>
          <ac:picMkLst>
            <pc:docMk/>
            <pc:sldMk cId="353744391" sldId="269"/>
            <ac:picMk id="14" creationId="{43B2345E-05EA-44C1-8CB3-8AB9E2EE157C}"/>
          </ac:picMkLst>
        </pc:picChg>
        <pc:picChg chg="add mod">
          <ac:chgData name="HBDParry" userId="6906c4cf-289c-42ee-bd66-82d4d897b3e1" providerId="ADAL" clId="{3F4CA803-705D-4FB0-99F0-FEAC694848B2}" dt="2023-07-17T08:50:26.895" v="30" actId="14100"/>
          <ac:picMkLst>
            <pc:docMk/>
            <pc:sldMk cId="353744391" sldId="269"/>
            <ac:picMk id="15" creationId="{2240C96E-EEA0-447B-8143-0A08CCE6D883}"/>
          </ac:picMkLst>
        </pc:picChg>
        <pc:picChg chg="add mod">
          <ac:chgData name="HBDParry" userId="6906c4cf-289c-42ee-bd66-82d4d897b3e1" providerId="ADAL" clId="{3F4CA803-705D-4FB0-99F0-FEAC694848B2}" dt="2023-07-17T08:50:26.895" v="30" actId="14100"/>
          <ac:picMkLst>
            <pc:docMk/>
            <pc:sldMk cId="353744391" sldId="269"/>
            <ac:picMk id="16" creationId="{CE556499-A924-45D4-ADBA-2F0FD650646E}"/>
          </ac:picMkLst>
        </pc:picChg>
        <pc:picChg chg="del">
          <ac:chgData name="HBDParry" userId="6906c4cf-289c-42ee-bd66-82d4d897b3e1" providerId="ADAL" clId="{3F4CA803-705D-4FB0-99F0-FEAC694848B2}" dt="2023-07-17T08:49:57.434" v="20" actId="478"/>
          <ac:picMkLst>
            <pc:docMk/>
            <pc:sldMk cId="353744391" sldId="269"/>
            <ac:picMk id="18" creationId="{00000000-0000-0000-0000-000000000000}"/>
          </ac:picMkLst>
        </pc:picChg>
        <pc:picChg chg="del">
          <ac:chgData name="HBDParry" userId="6906c4cf-289c-42ee-bd66-82d4d897b3e1" providerId="ADAL" clId="{3F4CA803-705D-4FB0-99F0-FEAC694848B2}" dt="2023-07-17T08:49:57.833" v="21" actId="478"/>
          <ac:picMkLst>
            <pc:docMk/>
            <pc:sldMk cId="353744391" sldId="269"/>
            <ac:picMk id="19" creationId="{00000000-0000-0000-0000-000000000000}"/>
          </ac:picMkLst>
        </pc:picChg>
        <pc:picChg chg="del">
          <ac:chgData name="HBDParry" userId="6906c4cf-289c-42ee-bd66-82d4d897b3e1" providerId="ADAL" clId="{3F4CA803-705D-4FB0-99F0-FEAC694848B2}" dt="2023-07-17T08:49:58.135" v="22" actId="478"/>
          <ac:picMkLst>
            <pc:docMk/>
            <pc:sldMk cId="353744391" sldId="269"/>
            <ac:picMk id="20" creationId="{00000000-0000-0000-0000-000000000000}"/>
          </ac:picMkLst>
        </pc:picChg>
        <pc:picChg chg="del">
          <ac:chgData name="HBDParry" userId="6906c4cf-289c-42ee-bd66-82d4d897b3e1" providerId="ADAL" clId="{3F4CA803-705D-4FB0-99F0-FEAC694848B2}" dt="2023-07-17T08:49:58.617" v="23" actId="478"/>
          <ac:picMkLst>
            <pc:docMk/>
            <pc:sldMk cId="353744391" sldId="269"/>
            <ac:picMk id="21" creationId="{00000000-0000-0000-0000-000000000000}"/>
          </ac:picMkLst>
        </pc:picChg>
        <pc:picChg chg="del">
          <ac:chgData name="HBDParry" userId="6906c4cf-289c-42ee-bd66-82d4d897b3e1" providerId="ADAL" clId="{3F4CA803-705D-4FB0-99F0-FEAC694848B2}" dt="2023-07-17T08:49:59.216" v="24" actId="478"/>
          <ac:picMkLst>
            <pc:docMk/>
            <pc:sldMk cId="353744391" sldId="269"/>
            <ac:picMk id="22" creationId="{00000000-0000-0000-0000-000000000000}"/>
          </ac:picMkLst>
        </pc:picChg>
        <pc:picChg chg="del">
          <ac:chgData name="HBDParry" userId="6906c4cf-289c-42ee-bd66-82d4d897b3e1" providerId="ADAL" clId="{3F4CA803-705D-4FB0-99F0-FEAC694848B2}" dt="2023-07-17T08:49:59.720" v="25" actId="478"/>
          <ac:picMkLst>
            <pc:docMk/>
            <pc:sldMk cId="353744391" sldId="269"/>
            <ac:picMk id="23" creationId="{00000000-0000-0000-0000-000000000000}"/>
          </ac:picMkLst>
        </pc:picChg>
        <pc:picChg chg="add mod">
          <ac:chgData name="HBDParry" userId="6906c4cf-289c-42ee-bd66-82d4d897b3e1" providerId="ADAL" clId="{3F4CA803-705D-4FB0-99F0-FEAC694848B2}" dt="2023-07-17T08:50:26.895" v="30" actId="14100"/>
          <ac:picMkLst>
            <pc:docMk/>
            <pc:sldMk cId="353744391" sldId="269"/>
            <ac:picMk id="24" creationId="{507C0A31-650F-4C5E-95D8-71C895DB2045}"/>
          </ac:picMkLst>
        </pc:picChg>
        <pc:picChg chg="add mod">
          <ac:chgData name="HBDParry" userId="6906c4cf-289c-42ee-bd66-82d4d897b3e1" providerId="ADAL" clId="{3F4CA803-705D-4FB0-99F0-FEAC694848B2}" dt="2023-07-17T08:50:26.895" v="30" actId="14100"/>
          <ac:picMkLst>
            <pc:docMk/>
            <pc:sldMk cId="353744391" sldId="269"/>
            <ac:picMk id="25" creationId="{FC4BDC4A-4669-4210-BF32-07A5A05D974F}"/>
          </ac:picMkLst>
        </pc:picChg>
      </pc:sldChg>
      <pc:sldChg chg="addSp delSp modSp">
        <pc:chgData name="HBDParry" userId="6906c4cf-289c-42ee-bd66-82d4d897b3e1" providerId="ADAL" clId="{3F4CA803-705D-4FB0-99F0-FEAC694848B2}" dt="2023-07-17T08:49:46.736" v="18" actId="1076"/>
        <pc:sldMkLst>
          <pc:docMk/>
          <pc:sldMk cId="3725106282" sldId="270"/>
        </pc:sldMkLst>
        <pc:spChg chg="del">
          <ac:chgData name="HBDParry" userId="6906c4cf-289c-42ee-bd66-82d4d897b3e1" providerId="ADAL" clId="{3F4CA803-705D-4FB0-99F0-FEAC694848B2}" dt="2023-07-17T07:14:11.049" v="1" actId="478"/>
          <ac:spMkLst>
            <pc:docMk/>
            <pc:sldMk cId="3725106282" sldId="270"/>
            <ac:spMk id="8" creationId="{00000000-0000-0000-0000-000000000000}"/>
          </ac:spMkLst>
        </pc:spChg>
        <pc:spChg chg="add mod">
          <ac:chgData name="HBDParry" userId="6906c4cf-289c-42ee-bd66-82d4d897b3e1" providerId="ADAL" clId="{3F4CA803-705D-4FB0-99F0-FEAC694848B2}" dt="2023-07-17T08:49:22.274" v="14" actId="20577"/>
          <ac:spMkLst>
            <pc:docMk/>
            <pc:sldMk cId="3725106282" sldId="270"/>
            <ac:spMk id="9" creationId="{F37E4D18-49E8-4F42-AB5E-FB63BB5D738E}"/>
          </ac:spMkLst>
        </pc:spChg>
        <pc:picChg chg="add mod">
          <ac:chgData name="HBDParry" userId="6906c4cf-289c-42ee-bd66-82d4d897b3e1" providerId="ADAL" clId="{3F4CA803-705D-4FB0-99F0-FEAC694848B2}" dt="2023-07-17T08:49:46.736" v="18" actId="1076"/>
          <ac:picMkLst>
            <pc:docMk/>
            <pc:sldMk cId="3725106282" sldId="270"/>
            <ac:picMk id="8" creationId="{4B790C3A-A58E-476E-A438-E41CC6EF407D}"/>
          </ac:picMkLst>
        </pc:picChg>
        <pc:picChg chg="del">
          <ac:chgData name="HBDParry" userId="6906c4cf-289c-42ee-bd66-82d4d897b3e1" providerId="ADAL" clId="{3F4CA803-705D-4FB0-99F0-FEAC694848B2}" dt="2023-07-17T07:14:09.476" v="0" actId="478"/>
          <ac:picMkLst>
            <pc:docMk/>
            <pc:sldMk cId="3725106282" sldId="270"/>
            <ac:picMk id="1028" creationId="{00000000-0000-0000-0000-000000000000}"/>
          </ac:picMkLst>
        </pc:picChg>
      </pc:sldChg>
      <pc:sldChg chg="addSp modSp add">
        <pc:chgData name="HBDParry" userId="6906c4cf-289c-42ee-bd66-82d4d897b3e1" providerId="ADAL" clId="{3F4CA803-705D-4FB0-99F0-FEAC694848B2}" dt="2023-07-17T08:51:27.328" v="44" actId="1076"/>
        <pc:sldMkLst>
          <pc:docMk/>
          <pc:sldMk cId="3050122230" sldId="271"/>
        </pc:sldMkLst>
        <pc:spChg chg="add mod">
          <ac:chgData name="HBDParry" userId="6906c4cf-289c-42ee-bd66-82d4d897b3e1" providerId="ADAL" clId="{3F4CA803-705D-4FB0-99F0-FEAC694848B2}" dt="2023-07-17T08:51:12.721" v="37" actId="1076"/>
          <ac:spMkLst>
            <pc:docMk/>
            <pc:sldMk cId="3050122230" sldId="271"/>
            <ac:spMk id="4" creationId="{82E085E9-8038-4340-B8DA-2C906557A9F8}"/>
          </ac:spMkLst>
        </pc:spChg>
        <pc:spChg chg="add mod">
          <ac:chgData name="HBDParry" userId="6906c4cf-289c-42ee-bd66-82d4d897b3e1" providerId="ADAL" clId="{3F4CA803-705D-4FB0-99F0-FEAC694848B2}" dt="2023-07-17T08:51:02.625" v="35" actId="14100"/>
          <ac:spMkLst>
            <pc:docMk/>
            <pc:sldMk cId="3050122230" sldId="271"/>
            <ac:spMk id="5" creationId="{8F54C839-9913-449A-B9B3-CC3A02EB4AC9}"/>
          </ac:spMkLst>
        </pc:spChg>
        <pc:graphicFrameChg chg="add mod modGraphic">
          <ac:chgData name="HBDParry" userId="6906c4cf-289c-42ee-bd66-82d4d897b3e1" providerId="ADAL" clId="{3F4CA803-705D-4FB0-99F0-FEAC694848B2}" dt="2023-07-17T08:51:16.609" v="38" actId="1076"/>
          <ac:graphicFrameMkLst>
            <pc:docMk/>
            <pc:sldMk cId="3050122230" sldId="271"/>
            <ac:graphicFrameMk id="7" creationId="{539ECB0C-DD86-4290-B09E-00A7FEFB270B}"/>
          </ac:graphicFrameMkLst>
        </pc:graphicFrameChg>
        <pc:picChg chg="add mod">
          <ac:chgData name="HBDParry" userId="6906c4cf-289c-42ee-bd66-82d4d897b3e1" providerId="ADAL" clId="{3F4CA803-705D-4FB0-99F0-FEAC694848B2}" dt="2023-07-17T08:51:08.065" v="36" actId="1076"/>
          <ac:picMkLst>
            <pc:docMk/>
            <pc:sldMk cId="3050122230" sldId="271"/>
            <ac:picMk id="6" creationId="{872744DF-D583-400A-BA6D-F013D65F09DA}"/>
          </ac:picMkLst>
        </pc:picChg>
        <pc:picChg chg="add mod">
          <ac:chgData name="HBDParry" userId="6906c4cf-289c-42ee-bd66-82d4d897b3e1" providerId="ADAL" clId="{3F4CA803-705D-4FB0-99F0-FEAC694848B2}" dt="2023-07-17T08:51:18.409" v="39" actId="1076"/>
          <ac:picMkLst>
            <pc:docMk/>
            <pc:sldMk cId="3050122230" sldId="271"/>
            <ac:picMk id="8" creationId="{0ABA3E40-D25F-4249-8DB2-6D218285C1D4}"/>
          </ac:picMkLst>
        </pc:picChg>
        <pc:picChg chg="add mod">
          <ac:chgData name="HBDParry" userId="6906c4cf-289c-42ee-bd66-82d4d897b3e1" providerId="ADAL" clId="{3F4CA803-705D-4FB0-99F0-FEAC694848B2}" dt="2023-07-17T08:51:19.801" v="40" actId="1076"/>
          <ac:picMkLst>
            <pc:docMk/>
            <pc:sldMk cId="3050122230" sldId="271"/>
            <ac:picMk id="9" creationId="{16132B2D-6107-4B64-B49B-F05615EED8D5}"/>
          </ac:picMkLst>
        </pc:picChg>
        <pc:picChg chg="add mod">
          <ac:chgData name="HBDParry" userId="6906c4cf-289c-42ee-bd66-82d4d897b3e1" providerId="ADAL" clId="{3F4CA803-705D-4FB0-99F0-FEAC694848B2}" dt="2023-07-17T08:51:21.152" v="41" actId="1076"/>
          <ac:picMkLst>
            <pc:docMk/>
            <pc:sldMk cId="3050122230" sldId="271"/>
            <ac:picMk id="10" creationId="{8E69A5D7-AA6A-44D8-8BA4-2A813BD29920}"/>
          </ac:picMkLst>
        </pc:picChg>
        <pc:picChg chg="add mod">
          <ac:chgData name="HBDParry" userId="6906c4cf-289c-42ee-bd66-82d4d897b3e1" providerId="ADAL" clId="{3F4CA803-705D-4FB0-99F0-FEAC694848B2}" dt="2023-07-17T08:51:23.793" v="42" actId="1076"/>
          <ac:picMkLst>
            <pc:docMk/>
            <pc:sldMk cId="3050122230" sldId="271"/>
            <ac:picMk id="11" creationId="{BCFA116D-5D47-4303-A84C-111F39DDC6A2}"/>
          </ac:picMkLst>
        </pc:picChg>
        <pc:picChg chg="add mod">
          <ac:chgData name="HBDParry" userId="6906c4cf-289c-42ee-bd66-82d4d897b3e1" providerId="ADAL" clId="{3F4CA803-705D-4FB0-99F0-FEAC694848B2}" dt="2023-07-17T08:51:25.137" v="43" actId="1076"/>
          <ac:picMkLst>
            <pc:docMk/>
            <pc:sldMk cId="3050122230" sldId="271"/>
            <ac:picMk id="12" creationId="{1E08ACDD-B6C4-4D9B-B5BD-41E711550C19}"/>
          </ac:picMkLst>
        </pc:picChg>
        <pc:picChg chg="add mod">
          <ac:chgData name="HBDParry" userId="6906c4cf-289c-42ee-bd66-82d4d897b3e1" providerId="ADAL" clId="{3F4CA803-705D-4FB0-99F0-FEAC694848B2}" dt="2023-07-17T08:51:27.328" v="44" actId="1076"/>
          <ac:picMkLst>
            <pc:docMk/>
            <pc:sldMk cId="3050122230" sldId="271"/>
            <ac:picMk id="13" creationId="{F5E0F90B-243B-4316-9E9A-C44D95617A7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9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5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1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0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7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9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41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3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9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DB191-2A99-4B85-93BC-97DE56F6EA11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0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8498" y="1468735"/>
            <a:ext cx="944200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70C0"/>
                </a:solidFill>
                <a:latin typeface="CCW Cursive Writing 5" panose="03050602040000000000" pitchFamily="66" charset="0"/>
              </a:rPr>
              <a:t>Welcome to</a:t>
            </a:r>
          </a:p>
          <a:p>
            <a:pPr algn="ctr"/>
            <a:r>
              <a:rPr lang="en-US" sz="8800" dirty="0">
                <a:ln w="0"/>
                <a:solidFill>
                  <a:srgbClr val="0070C0"/>
                </a:solidFill>
                <a:latin typeface="CCW Cursive Writing 5" panose="03050602040000000000" pitchFamily="66" charset="0"/>
              </a:rPr>
              <a:t>Reception</a:t>
            </a:r>
            <a:endParaRPr lang="en-US" sz="8800" b="0" cap="none" spc="0" dirty="0">
              <a:ln w="0"/>
              <a:solidFill>
                <a:srgbClr val="0070C0"/>
              </a:solidFill>
              <a:latin typeface="CCW Cursive Writing 5" panose="03050602040000000000" pitchFamily="66" charset="0"/>
            </a:endParaRPr>
          </a:p>
        </p:txBody>
      </p:sp>
      <p:pic>
        <p:nvPicPr>
          <p:cNvPr id="1026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E085E9-8038-4340-B8DA-2C906557A9F8}"/>
              </a:ext>
            </a:extLst>
          </p:cNvPr>
          <p:cNvSpPr txBox="1">
            <a:spLocks noChangeArrowheads="1"/>
          </p:cNvSpPr>
          <p:nvPr/>
        </p:nvSpPr>
        <p:spPr>
          <a:xfrm>
            <a:off x="227012" y="-11112"/>
            <a:ext cx="1112678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800" dirty="0">
                <a:solidFill>
                  <a:srgbClr val="0070C0"/>
                </a:solidFill>
                <a:latin typeface="CCW Cursive Writing 5" panose="03050602040000000000" pitchFamily="66" charset="0"/>
              </a:rPr>
              <a:t>This is what you will be learning about next year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F54C839-9913-449A-B9B3-CC3A02EB4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54" y="1562304"/>
            <a:ext cx="298254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CCW Cursive Writing 5" panose="03050602040000000000" pitchFamily="66" charset="0"/>
              </a:rPr>
              <a:t>Every day, children will have opportunities to work and play using a wide range of resources, equipment and materials to develop skills, confidence and independence. </a:t>
            </a:r>
            <a:endParaRPr lang="en-GB" altLang="en-US" sz="1400" dirty="0">
              <a:solidFill>
                <a:srgbClr val="0070C0"/>
              </a:solidFill>
              <a:latin typeface="CCW Cursive Writing 5" panose="03050602040000000000" pitchFamily="66" charset="0"/>
            </a:endParaRPr>
          </a:p>
        </p:txBody>
      </p:sp>
      <p:pic>
        <p:nvPicPr>
          <p:cNvPr id="6" name="Picture 2" descr="Welcome to Hartburn Primary School - Hartburn Primary School">
            <a:extLst>
              <a:ext uri="{FF2B5EF4-FFF2-40B4-BE49-F238E27FC236}">
                <a16:creationId xmlns:a16="http://schemas.microsoft.com/office/drawing/2014/main" id="{872744DF-D583-400A-BA6D-F013D65F0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249" y="5640388"/>
            <a:ext cx="18288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9ECB0C-DD86-4290-B09E-00A7FEFB2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315094"/>
              </p:ext>
            </p:extLst>
          </p:nvPr>
        </p:nvGraphicFramePr>
        <p:xfrm>
          <a:off x="1018325" y="452748"/>
          <a:ext cx="8173669" cy="612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849">
                  <a:extLst>
                    <a:ext uri="{9D8B030D-6E8A-4147-A177-3AD203B41FA5}">
                      <a16:colId xmlns:a16="http://schemas.microsoft.com/office/drawing/2014/main" val="2670090681"/>
                    </a:ext>
                  </a:extLst>
                </a:gridCol>
                <a:gridCol w="3571528">
                  <a:extLst>
                    <a:ext uri="{9D8B030D-6E8A-4147-A177-3AD203B41FA5}">
                      <a16:colId xmlns:a16="http://schemas.microsoft.com/office/drawing/2014/main" val="3317824201"/>
                    </a:ext>
                  </a:extLst>
                </a:gridCol>
                <a:gridCol w="3462292">
                  <a:extLst>
                    <a:ext uri="{9D8B030D-6E8A-4147-A177-3AD203B41FA5}">
                      <a16:colId xmlns:a16="http://schemas.microsoft.com/office/drawing/2014/main" val="4193754286"/>
                    </a:ext>
                  </a:extLst>
                </a:gridCol>
              </a:tblGrid>
              <a:tr h="382623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70C0"/>
                          </a:solidFill>
                          <a:latin typeface="CCW Cursive Writing 5" panose="03050602040000000000" pitchFamily="66" charset="0"/>
                        </a:rPr>
                        <a:t>Term</a:t>
                      </a: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70C0"/>
                          </a:solidFill>
                          <a:latin typeface="CCW Cursive Writing 5" panose="03050602040000000000" pitchFamily="66" charset="0"/>
                        </a:rPr>
                        <a:t>ILP Topic Focus</a:t>
                      </a: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70C0"/>
                          </a:solidFill>
                          <a:latin typeface="CCW Cursive Writing 5" panose="03050602040000000000" pitchFamily="66" charset="0"/>
                        </a:rPr>
                        <a:t>Books </a:t>
                      </a: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86080"/>
                  </a:ext>
                </a:extLst>
              </a:tr>
              <a:tr h="92026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>
                          <a:latin typeface="CCW Cursive Writing 5" panose="03050602040000000000" pitchFamily="66" charset="0"/>
                        </a:rPr>
                        <a:t> Autumn 1</a:t>
                      </a: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CW Cursive Writing 5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Let’s Explore 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>
                          <a:latin typeface="CCW Cursive Writing 5" panose="03050602040000000000" pitchFamily="66" charset="0"/>
                        </a:rPr>
                        <a:t>We’re Going on a Bear Hunt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>
                          <a:latin typeface="CCW Cursive Writing 5" panose="03050602040000000000" pitchFamily="66" charset="0"/>
                        </a:rPr>
                        <a:t>In Every House, on</a:t>
                      </a:r>
                      <a:r>
                        <a:rPr lang="en-GB" sz="1100" b="0" baseline="0" dirty="0">
                          <a:latin typeface="CCW Cursive Writing 5" panose="03050602040000000000" pitchFamily="66" charset="0"/>
                        </a:rPr>
                        <a:t> Every Street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baseline="0" dirty="0">
                          <a:latin typeface="CCW Cursive Writing 5" panose="03050602040000000000" pitchFamily="66" charset="0"/>
                        </a:rPr>
                        <a:t>Mr </a:t>
                      </a:r>
                      <a:r>
                        <a:rPr lang="en-GB" sz="1100" b="0" baseline="0" dirty="0" err="1">
                          <a:latin typeface="CCW Cursive Writing 5" panose="03050602040000000000" pitchFamily="66" charset="0"/>
                        </a:rPr>
                        <a:t>Gumpy’s</a:t>
                      </a:r>
                      <a:r>
                        <a:rPr lang="en-GB" sz="1100" b="0" baseline="0" dirty="0">
                          <a:latin typeface="CCW Cursive Writing 5" panose="03050602040000000000" pitchFamily="66" charset="0"/>
                        </a:rPr>
                        <a:t> Outing</a:t>
                      </a:r>
                      <a:endParaRPr lang="en-GB" sz="1100" b="0" dirty="0">
                        <a:latin typeface="CCW Cursive Writing 5" panose="03050602040000000000" pitchFamily="66" charset="0"/>
                      </a:endParaRP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737584"/>
                  </a:ext>
                </a:extLst>
              </a:tr>
              <a:tr h="80942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>
                          <a:latin typeface="CCW Cursive Writing 5" panose="03050602040000000000" pitchFamily="66" charset="0"/>
                        </a:rPr>
                        <a:t>Autumn 2</a:t>
                      </a: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CCW Cursive Writing 5" panose="03050602040000000000" pitchFamily="66" charset="0"/>
                        </a:rPr>
                        <a:t>Marvellous</a:t>
                      </a:r>
                      <a:r>
                        <a:rPr lang="en-GB" sz="1200" b="1" baseline="0" dirty="0">
                          <a:latin typeface="CCW Cursive Writing 5" panose="03050602040000000000" pitchFamily="66" charset="0"/>
                        </a:rPr>
                        <a:t> Machines</a:t>
                      </a:r>
                      <a:endParaRPr lang="en-GB" sz="1200" b="1" dirty="0">
                        <a:latin typeface="CCW Cursive Writing 5" panose="030506020400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latin typeface="CCW Cursive Writing 5" panose="030506020400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latin typeface="CCW Cursive Writing 5" panose="030506020400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latin typeface="CCW Cursive Writing 5" panose="030506020400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latin typeface="CCW Cursive Writing 5" panose="03050602040000000000" pitchFamily="66" charset="0"/>
                      </a:endParaRP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latin typeface="CCW Cursive Writing 5" panose="03050602040000000000" pitchFamily="66" charset="0"/>
                        </a:rPr>
                        <a:t>The</a:t>
                      </a:r>
                      <a:r>
                        <a:rPr lang="en-GB" sz="1100" baseline="0" dirty="0">
                          <a:latin typeface="CCW Cursive Writing 5" panose="03050602040000000000" pitchFamily="66" charset="0"/>
                        </a:rPr>
                        <a:t> Most Magnificent Thing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>
                          <a:latin typeface="CCW Cursive Writing 5" panose="03050602040000000000" pitchFamily="66" charset="0"/>
                        </a:rPr>
                        <a:t>Car, Car, Truck, Jeep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>
                          <a:latin typeface="CCW Cursive Writing 5" panose="03050602040000000000" pitchFamily="66" charset="0"/>
                        </a:rPr>
                        <a:t>No-Bot, the Robot with No Bottom!</a:t>
                      </a:r>
                      <a:endParaRPr lang="en-GB" sz="1100" dirty="0">
                        <a:latin typeface="CCW Cursive Writing 5" panose="03050602040000000000" pitchFamily="66" charset="0"/>
                      </a:endParaRP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26639"/>
                  </a:ext>
                </a:extLst>
              </a:tr>
              <a:tr h="826173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5" panose="03050602040000000000" pitchFamily="66" charset="0"/>
                        </a:rPr>
                        <a:t>Spring 1</a:t>
                      </a: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CW Cursive Writing 5" panose="03050602040000000000" pitchFamily="66" charset="0"/>
                        </a:rPr>
                        <a:t>Long</a:t>
                      </a:r>
                      <a:r>
                        <a:rPr lang="en-GB" sz="1200" b="1" baseline="0" dirty="0">
                          <a:latin typeface="CCW Cursive Writing 5" panose="03050602040000000000" pitchFamily="66" charset="0"/>
                        </a:rPr>
                        <a:t> Ago</a:t>
                      </a:r>
                    </a:p>
                    <a:p>
                      <a:endParaRPr lang="en-GB" sz="1200" b="1" baseline="0" dirty="0">
                        <a:latin typeface="CCW Cursive Writing 5" panose="03050602040000000000" pitchFamily="66" charset="0"/>
                      </a:endParaRPr>
                    </a:p>
                    <a:p>
                      <a:endParaRPr lang="en-GB" sz="1200" b="1" baseline="0" dirty="0">
                        <a:latin typeface="CCW Cursive Writing 5" panose="03050602040000000000" pitchFamily="66" charset="0"/>
                      </a:endParaRPr>
                    </a:p>
                    <a:p>
                      <a:endParaRPr lang="en-GB" sz="1200" b="1" baseline="0" dirty="0">
                        <a:latin typeface="CCW Cursive Writing 5" panose="03050602040000000000" pitchFamily="66" charset="0"/>
                      </a:endParaRPr>
                    </a:p>
                    <a:p>
                      <a:endParaRPr lang="en-GB" sz="1200" b="1" dirty="0">
                        <a:latin typeface="CCW Cursive Writing 5" panose="03050602040000000000" pitchFamily="66" charset="0"/>
                      </a:endParaRP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CCW Cursive Writing 5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Rosie’s Hat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CCW Cursive Writing 5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Coming to England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CCW Cursive Writing 5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Old Bear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887426"/>
                  </a:ext>
                </a:extLst>
              </a:tr>
              <a:tr h="93148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5" panose="03050602040000000000" pitchFamily="66" charset="0"/>
                        </a:rPr>
                        <a:t>Spring 2</a:t>
                      </a: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CCW Cursive Writing 5" panose="03050602040000000000" pitchFamily="66" charset="0"/>
                        </a:rPr>
                        <a:t>Ready,</a:t>
                      </a:r>
                      <a:r>
                        <a:rPr lang="en-GB" sz="1200" b="1" baseline="0" dirty="0">
                          <a:latin typeface="CCW Cursive Writing 5" panose="03050602040000000000" pitchFamily="66" charset="0"/>
                        </a:rPr>
                        <a:t> Steady, Grow</a:t>
                      </a:r>
                      <a:endParaRPr lang="en-GB" sz="1200" b="1" dirty="0">
                        <a:latin typeface="CCW Cursive Writing 5" panose="03050602040000000000" pitchFamily="66" charset="0"/>
                      </a:endParaRP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CCW Cursive Writing 5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</a:t>
                      </a:r>
                      <a:r>
                        <a:rPr lang="en-GB" sz="1100" baseline="0" dirty="0">
                          <a:effectLst/>
                          <a:latin typeface="CCW Cursive Writing 5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the Beanstalk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 err="1">
                          <a:effectLst/>
                          <a:latin typeface="CCW Cursive Writing 5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Handa’s</a:t>
                      </a:r>
                      <a:r>
                        <a:rPr lang="en-GB" sz="1100" baseline="0" dirty="0">
                          <a:effectLst/>
                          <a:latin typeface="CCW Cursive Writing 5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Surprise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>
                          <a:effectLst/>
                          <a:latin typeface="CCW Cursive Writing 5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Rosie’s Walk</a:t>
                      </a:r>
                      <a:endParaRPr lang="en-GB" sz="1100" dirty="0">
                        <a:effectLst/>
                        <a:latin typeface="CCW Cursive Writing 5" panose="03050602040000000000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718687"/>
                  </a:ext>
                </a:extLst>
              </a:tr>
              <a:tr h="950988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5" panose="03050602040000000000" pitchFamily="66" charset="0"/>
                        </a:rPr>
                        <a:t>Summer 1</a:t>
                      </a: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CW Cursive Writing 5" panose="03050602040000000000" pitchFamily="66" charset="0"/>
                        </a:rPr>
                        <a:t>Animal</a:t>
                      </a:r>
                      <a:r>
                        <a:rPr lang="en-GB" sz="1200" b="1" baseline="0" dirty="0">
                          <a:latin typeface="CCW Cursive Writing 5" panose="03050602040000000000" pitchFamily="66" charset="0"/>
                        </a:rPr>
                        <a:t> Safari </a:t>
                      </a:r>
                      <a:endParaRPr lang="en-GB" sz="1200" b="1" dirty="0">
                        <a:latin typeface="CCW Cursive Writing 5" panose="03050602040000000000" pitchFamily="66" charset="0"/>
                      </a:endParaRP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CCW Cursive Writing 5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GB" sz="1100" baseline="0" dirty="0">
                          <a:effectLst/>
                          <a:latin typeface="CCW Cursive Writing 5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First Book of Animals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dirty="0">
                          <a:solidFill>
                            <a:srgbClr val="303030"/>
                          </a:solidFill>
                          <a:effectLst/>
                          <a:latin typeface="CCW Cursive Writing 5" panose="03050602040000000000" pitchFamily="66" charset="0"/>
                        </a:rPr>
                        <a:t>Little</a:t>
                      </a:r>
                      <a:r>
                        <a:rPr lang="en-GB" sz="1100" b="0" i="0" baseline="0" dirty="0">
                          <a:solidFill>
                            <a:srgbClr val="303030"/>
                          </a:solidFill>
                          <a:effectLst/>
                          <a:latin typeface="CCW Cursive Writing 5" panose="03050602040000000000" pitchFamily="66" charset="0"/>
                        </a:rPr>
                        <a:t> Red and the very Hungry Lion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baseline="0" dirty="0">
                          <a:solidFill>
                            <a:srgbClr val="303030"/>
                          </a:solidFill>
                          <a:effectLst/>
                          <a:latin typeface="CCW Cursive Writing 5" panose="03050602040000000000" pitchFamily="66" charset="0"/>
                        </a:rPr>
                        <a:t>Hello, Hello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482645"/>
                  </a:ext>
                </a:extLst>
              </a:tr>
              <a:tr h="80678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5" panose="03050602040000000000" pitchFamily="66" charset="0"/>
                        </a:rPr>
                        <a:t>Summer 2</a:t>
                      </a: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CW Cursive Writing 5" panose="03050602040000000000" pitchFamily="66" charset="0"/>
                        </a:rPr>
                        <a:t>On</a:t>
                      </a:r>
                      <a:r>
                        <a:rPr lang="en-GB" sz="1200" b="1" baseline="0" dirty="0">
                          <a:latin typeface="CCW Cursive Writing 5" panose="03050602040000000000" pitchFamily="66" charset="0"/>
                        </a:rPr>
                        <a:t> the Beach</a:t>
                      </a:r>
                      <a:endParaRPr lang="en-GB" sz="1200" b="1" dirty="0">
                        <a:latin typeface="CCW Cursive Writing 5" panose="03050602040000000000" pitchFamily="66" charset="0"/>
                      </a:endParaRP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latin typeface="CCW Cursive Writing 5" panose="03050602040000000000" pitchFamily="66" charset="0"/>
                        </a:rPr>
                        <a:t>Who’ Hiding at the Seaside?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latin typeface="CCW Cursive Writing 5" panose="03050602040000000000" pitchFamily="66" charset="0"/>
                        </a:rPr>
                        <a:t>Somebody</a:t>
                      </a:r>
                      <a:r>
                        <a:rPr lang="en-GB" sz="1100" baseline="0" dirty="0">
                          <a:latin typeface="CCW Cursive Writing 5" panose="03050602040000000000" pitchFamily="66" charset="0"/>
                        </a:rPr>
                        <a:t> Swallowed Stanley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aseline="0" dirty="0">
                          <a:latin typeface="CCW Cursive Writing 5" panose="03050602040000000000" pitchFamily="66" charset="0"/>
                        </a:rPr>
                        <a:t>Come Away From the Water, Shirley</a:t>
                      </a:r>
                      <a:endParaRPr lang="en-GB" sz="1100" dirty="0">
                        <a:latin typeface="CCW Cursive Writing 5" panose="03050602040000000000" pitchFamily="66" charset="0"/>
                      </a:endParaRP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630051"/>
                  </a:ext>
                </a:extLst>
              </a:tr>
            </a:tbl>
          </a:graphicData>
        </a:graphic>
      </p:graphicFrame>
      <p:pic>
        <p:nvPicPr>
          <p:cNvPr id="1026" name="Picture 2" descr="Let's Expl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369" y="882420"/>
            <a:ext cx="815933" cy="81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vellous Machi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24" y="1857143"/>
            <a:ext cx="815933" cy="81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501" y="2823958"/>
            <a:ext cx="812801" cy="812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7369" y="3818715"/>
            <a:ext cx="815933" cy="8159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0501" y="4750340"/>
            <a:ext cx="812801" cy="8128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8965" y="5775999"/>
            <a:ext cx="732739" cy="7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22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You will leave through this door.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You will finish school at 3:15.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8508" y="1906724"/>
            <a:ext cx="3649134" cy="27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0974" y="1430635"/>
            <a:ext cx="11660563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rgbClr val="0070C0"/>
                </a:solidFill>
                <a:latin typeface="CCW Cursive Writing 5" panose="03050602040000000000" pitchFamily="66" charset="0"/>
              </a:rPr>
              <a:t>We cannot wait </a:t>
            </a:r>
          </a:p>
          <a:p>
            <a:pPr algn="ctr"/>
            <a:r>
              <a:rPr lang="en-US" sz="4800" dirty="0">
                <a:ln w="0"/>
                <a:solidFill>
                  <a:srgbClr val="0070C0"/>
                </a:solidFill>
                <a:latin typeface="CCW Cursive Writing 5" panose="03050602040000000000" pitchFamily="66" charset="0"/>
              </a:rPr>
              <a:t>to see you in September</a:t>
            </a:r>
            <a:r>
              <a:rPr lang="en-US" sz="5400" dirty="0">
                <a:ln w="0"/>
                <a:solidFill>
                  <a:srgbClr val="0070C0"/>
                </a:solidFill>
                <a:latin typeface="CCW Cursive Writing 5" panose="03050602040000000000" pitchFamily="66" charset="0"/>
              </a:rPr>
              <a:t>!</a:t>
            </a:r>
            <a:endParaRPr lang="en-US" sz="5400" b="0" cap="none" spc="0" dirty="0">
              <a:ln w="0"/>
              <a:solidFill>
                <a:srgbClr val="0070C0"/>
              </a:solidFill>
              <a:latin typeface="CCW Cursive Writing 5" panose="03050602040000000000" pitchFamily="66" charset="0"/>
            </a:endParaRPr>
          </a:p>
        </p:txBody>
      </p:sp>
      <p:pic>
        <p:nvPicPr>
          <p:cNvPr id="7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0379" y="3982462"/>
            <a:ext cx="122023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070C0"/>
                </a:solidFill>
                <a:latin typeface="CCW Cursive Writing 5" panose="03050602040000000000" pitchFamily="66" charset="0"/>
              </a:rPr>
              <a:t>Have a lovely summer and stay safe.</a:t>
            </a:r>
          </a:p>
        </p:txBody>
      </p:sp>
    </p:spTree>
    <p:extLst>
      <p:ext uri="{BB962C8B-B14F-4D97-AF65-F5344CB8AC3E}">
        <p14:creationId xmlns:p14="http://schemas.microsoft.com/office/powerpoint/2010/main" val="71191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You will come in through this door.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089400" cy="1743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Doors open at 8:45am and school starts a 9:00am. 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5655" y="52569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It is really important that you are on time every morning!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0" y="1690688"/>
            <a:ext cx="4249783" cy="31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8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We have 3 classrooms in Reception: Class 1, Class 2 and Class 3. 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7253" y="5019176"/>
            <a:ext cx="4746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73138" y="5019175"/>
            <a:ext cx="4746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2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15892" y="5019175"/>
            <a:ext cx="4746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58" y="2347751"/>
            <a:ext cx="3053056" cy="2289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2059" y="2327867"/>
            <a:ext cx="3075781" cy="2306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8063" y="2347752"/>
            <a:ext cx="3053057" cy="228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1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Reception TAs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24881" y="4775993"/>
            <a:ext cx="19626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13769" y="4838700"/>
            <a:ext cx="21085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>
                <a:solidFill>
                  <a:srgbClr val="0070C0"/>
                </a:solidFill>
                <a:latin typeface="CCW Cursive Writing 5" panose="03050602040000000000" pitchFamily="66" charset="0"/>
              </a:rPr>
              <a:t>Mrs McGuill</a:t>
            </a:r>
          </a:p>
        </p:txBody>
      </p:sp>
      <p:pic>
        <p:nvPicPr>
          <p:cNvPr id="1027" name="Picture 3" descr="Mrs McGuill- Teaching Assist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"/>
          <a:stretch>
            <a:fillRect/>
          </a:stretch>
        </p:blipFill>
        <p:spPr bwMode="auto">
          <a:xfrm>
            <a:off x="5033275" y="1690688"/>
            <a:ext cx="2217723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2" descr="Image.jpeg">
            <a:extLst>
              <a:ext uri="{FF2B5EF4-FFF2-40B4-BE49-F238E27FC236}">
                <a16:creationId xmlns:a16="http://schemas.microsoft.com/office/drawing/2014/main" id="{3927AF4A-AEAB-4145-B65A-AAC5C385D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692" y="1803400"/>
            <a:ext cx="226695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B46DB7-338A-4D88-B173-23B8386D1BD8}"/>
              </a:ext>
            </a:extLst>
          </p:cNvPr>
          <p:cNvSpPr/>
          <p:nvPr/>
        </p:nvSpPr>
        <p:spPr>
          <a:xfrm>
            <a:off x="740764" y="5255259"/>
            <a:ext cx="36231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  <a:latin typeface="CCW Cursive Writing 5" panose="03050602040000000000" pitchFamily="66" charset="0"/>
              </a:rPr>
              <a:t>Mrs Lockwood</a:t>
            </a:r>
          </a:p>
        </p:txBody>
      </p:sp>
    </p:spTree>
    <p:extLst>
      <p:ext uri="{BB962C8B-B14F-4D97-AF65-F5344CB8AC3E}">
        <p14:creationId xmlns:p14="http://schemas.microsoft.com/office/powerpoint/2010/main" val="372510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Class 1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75" y="479393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157161" y="3723616"/>
            <a:ext cx="4034839" cy="1070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0070C0"/>
                </a:solidFill>
                <a:latin typeface="CCW Cursive Writing 5" panose="03050602040000000000" pitchFamily="66" charset="0"/>
              </a:rPr>
              <a:t>Mrs Patel &amp; Mrs Butterworth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 descr="https://attachments.office.net/owa/twildridge%40hartburn.org.uk/service.svc/s/GetAttachmentThumbnail?id=AAMkADI3MTUwMTIxLWFjMGItNGNmZi05YzQ4LWU0OGZmNDg2MzI0MABGAAAAAAChqtvmzGmORZE16vXYt9NpBwDx021uUtuNS78Piogk%2FZ8kADP1F3cmAABHHJZSJLBXTKQcXnAxbVogAAeQjNBbAAABEgAQABQyQP1dYRJHsjIQ1HkkpDo%3D&amp;thumbnailType=2&amp;token=eyJhbGciOiJSUzI1NiIsImtpZCI6IjMwODE3OUNFNUY0QjUyRTc4QjJEQjg5NjZCQUY0RUNDMzcyN0FFRUUiLCJ0eXAiOiJKV1QiLCJ4NXQiOiJNSUY1emw5TFV1ZUxMYmlXYTY5T3pEY25ydTQifQ.eyJvcmlnaW4iOiJodHRwczovL291dGxvb2sub2ZmaWNlLmNvbSIsInVjIjoiNzFjMmIyYzFjZGQwNGY1MmIxMTMwYzE4Mjc2YWFlNGEiLCJzaWduaW5fc3RhdGUiOiJbXCJrbXNpXCJdIiwidmVyIjoiRXhjaGFuZ2UuQ2FsbGJhY2suVjEiLCJhcHBjdHhzZW5kZXIiOiJPd2FEb3dubG9hZEBkNzQwMmNhMy01NTg5LTRkZjYtOGUwOC1mYmUxZGM2MTNhOWEiLCJpc3NyaW5nIjoiV1ciLCJhcHBjdHgiOiJ7XCJtc2V4Y2hwcm90XCI6XCJvd2FcIixcInB1aWRcIjpcIjExNTM5MDY2NjA2MDY4MjE5NDhcIixcInNjb3BlXCI6XCJPd2FEb3dubG9hZFwiLFwib2lkXCI6XCI1YWViNDQ1Ni1kNzI1LTQ4YWItODdhNC0yYmMzMjBlZDU3NTBcIixcInByaW1hcnlzaWRcIjpcIlMtMS01LTIxLTMxNjI1MjYwMDgtMTA3OTc1MDY0NS0yNDE4ODMwMTMzLTI4OTIxMlwifSIsIm5iZiI6MTYyNDU0NTUyNSwiZXhwIjoxNjI0NTQ2MTI1LCJpc3MiOiIwMDAwMDAwMi0wMDAwLTBmZjEtY2UwMC0wMDAwMDAwMDAwMDBAZDc0MDJjYTMtNTU4OS00ZGY2LThlMDgtZmJlMWRjNjEzYTlhIiwiYXVkIjoiMDAwMDAwMDItMDAwMC0wZmYxLWNlMDAtMDAwMDAwMDAwMDAwL2F0dGFjaG1lbnRzLm9mZmljZS5uZXRAZDc0MDJjYTMtNTU4OS00ZGY2LThlMDgtZmJlMWRjNjEzYTlhIiwiaGFwcCI6Im93YSJ9.bgLrqg7RLZHw2HmFsi3_yNr9V8MY9e807vUW6Q6tDfRZdNMYjxFGHK9FsoRCGitjpEShX-mJDmL_MmE3LhoPRJJAJXxcrWdcj7ZDrS_SOPcSkph3o-cIjCmY0wHwAtoKduhv-KRR9pJgg2vY-4gdcN4gpig1txLDhp5R0p4zei5qF0pAGxR2IZS25QYxhn-eHj90-mG8chTO_fWKcElnLWPB9Y0Ky2AoLocaSw8TOVGh-_AXI6fH0bOsvxSD8phv8olKQnSrpLNHMSh0Qr4Z6_UwQLXGOKm4O8w_3COoQvyykKcztmREkiORCj_h7X4w0c0MTNA4_aSPfbrqsP8cMw&amp;X-OWA-CANARY=hZ1FV6tOoEKb0lkGnEsFn_C1b8gdN9kYmcXySh3aUDjMlfH-_tfB0LucUlof6AT9s7lYHYQWx6A.&amp;owa=outlook.office.com&amp;scriptVer=20210614002.08&amp;animation=true">
            <a:extLst>
              <a:ext uri="{FF2B5EF4-FFF2-40B4-BE49-F238E27FC236}">
                <a16:creationId xmlns:a16="http://schemas.microsoft.com/office/drawing/2014/main" id="{78D0D820-4919-4794-95FB-DF63929C6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1" y="1590688"/>
            <a:ext cx="1539052" cy="197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preview">
            <a:extLst>
              <a:ext uri="{FF2B5EF4-FFF2-40B4-BE49-F238E27FC236}">
                <a16:creationId xmlns:a16="http://schemas.microsoft.com/office/drawing/2014/main" id="{BB0F4A7D-8AC7-475B-A852-584A1FC17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3" r="6845"/>
          <a:stretch/>
        </p:blipFill>
        <p:spPr bwMode="auto">
          <a:xfrm>
            <a:off x="8512287" y="1590687"/>
            <a:ext cx="1502931" cy="201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4E859C-5533-4343-BF7C-DAF7DB57C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87" y="3847252"/>
            <a:ext cx="3474901" cy="2689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08308C-16E0-4B3E-B68A-E8A20D3C7C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08000"/>
            <a:ext cx="2416395" cy="32156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B6BA19-1414-4733-80DC-BBDE3BCAA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6550" y="1652322"/>
            <a:ext cx="3083822" cy="420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0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Class 2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79293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423400" y="4017304"/>
            <a:ext cx="2235200" cy="7756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Miss Burns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645" t="25814" r="24034" b="33917"/>
          <a:stretch/>
        </p:blipFill>
        <p:spPr>
          <a:xfrm>
            <a:off x="9520238" y="1326701"/>
            <a:ext cx="1833562" cy="2504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030" y="1410609"/>
            <a:ext cx="3865515" cy="2899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2564" y="2890644"/>
            <a:ext cx="4038600" cy="3028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1190" y="1976951"/>
            <a:ext cx="3881194" cy="29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2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Class 3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492525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969500" y="4017077"/>
            <a:ext cx="2222500" cy="770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Miss Hall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301EE9-8D97-42F6-A748-E4D7329F75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752965" y="1324179"/>
            <a:ext cx="1892935" cy="2504440"/>
          </a:xfrm>
          <a:prstGeom prst="rect">
            <a:avLst/>
          </a:prstGeom>
        </p:spPr>
      </p:pic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1"/>
          <a:stretch/>
        </p:blipFill>
        <p:spPr bwMode="auto">
          <a:xfrm>
            <a:off x="118425" y="424067"/>
            <a:ext cx="2594968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28" y="1449130"/>
            <a:ext cx="2805907" cy="415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previe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950" y="1324179"/>
            <a:ext cx="3209925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7" b="16423"/>
          <a:stretch/>
        </p:blipFill>
        <p:spPr bwMode="auto">
          <a:xfrm>
            <a:off x="118425" y="3628324"/>
            <a:ext cx="2966444" cy="264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1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Outdoor Space.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60" y="181859"/>
            <a:ext cx="3750312" cy="2812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8" y="3473852"/>
            <a:ext cx="3712471" cy="2784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23" y="1999024"/>
            <a:ext cx="3822673" cy="28670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26" y="1427890"/>
            <a:ext cx="2762721" cy="277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71" y="4279005"/>
            <a:ext cx="3403552" cy="255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9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You will eat your dinner here.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559" y="2226212"/>
            <a:ext cx="4352925" cy="326469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82" y="1682095"/>
            <a:ext cx="3252651" cy="336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30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438910DB24134DB562675F2A161DD1" ma:contentTypeVersion="13" ma:contentTypeDescription="Create a new document." ma:contentTypeScope="" ma:versionID="cc9e14f210abe54ba29bfbc398cf9302">
  <xsd:schema xmlns:xsd="http://www.w3.org/2001/XMLSchema" xmlns:xs="http://www.w3.org/2001/XMLSchema" xmlns:p="http://schemas.microsoft.com/office/2006/metadata/properties" xmlns:ns2="f810b3d6-8fd2-44b5-a59c-31437137e8cf" xmlns:ns3="c12e8702-d510-4df5-aca8-da6af8fd4f34" targetNamespace="http://schemas.microsoft.com/office/2006/metadata/properties" ma:root="true" ma:fieldsID="9061aa91abb70c8dcc979efcde2cae15" ns2:_="" ns3:_="">
    <xsd:import namespace="f810b3d6-8fd2-44b5-a59c-31437137e8cf"/>
    <xsd:import namespace="c12e8702-d510-4df5-aca8-da6af8fd4f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0b3d6-8fd2-44b5-a59c-31437137e8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fece98e-2699-4e2a-91ea-798fa10ddf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e8702-d510-4df5-aca8-da6af8fd4f3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fbcbeba-dcbc-49a6-9e14-243ee63335b9}" ma:internalName="TaxCatchAll" ma:showField="CatchAllData" ma:web="c12e8702-d510-4df5-aca8-da6af8fd4f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10b3d6-8fd2-44b5-a59c-31437137e8cf">
      <Terms xmlns="http://schemas.microsoft.com/office/infopath/2007/PartnerControls"/>
    </lcf76f155ced4ddcb4097134ff3c332f>
    <TaxCatchAll xmlns="c12e8702-d510-4df5-aca8-da6af8fd4f34" xsi:nil="true"/>
  </documentManagement>
</p:properties>
</file>

<file path=customXml/itemProps1.xml><?xml version="1.0" encoding="utf-8"?>
<ds:datastoreItem xmlns:ds="http://schemas.openxmlformats.org/officeDocument/2006/customXml" ds:itemID="{9E258E24-BE87-46A6-B3B9-9C7F14E0C3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10b3d6-8fd2-44b5-a59c-31437137e8cf"/>
    <ds:schemaRef ds:uri="c12e8702-d510-4df5-aca8-da6af8fd4f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7FDBA8-E1A5-43D1-AF22-27CF6CB8AF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C7EA14-C2A7-45DE-A454-DBECD1C371DB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f810b3d6-8fd2-44b5-a59c-31437137e8cf"/>
    <ds:schemaRef ds:uri="c12e8702-d510-4df5-aca8-da6af8fd4f34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269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CCW Cursive Writing 5</vt:lpstr>
      <vt:lpstr>Comic Sans MS</vt:lpstr>
      <vt:lpstr>Times New Roman</vt:lpstr>
      <vt:lpstr>Office Theme</vt:lpstr>
      <vt:lpstr>PowerPoint Presentation</vt:lpstr>
      <vt:lpstr>You will come in through this door.</vt:lpstr>
      <vt:lpstr>We have 3 classrooms in Reception: Class 1, Class 2 and Class 3. </vt:lpstr>
      <vt:lpstr>Reception TAs</vt:lpstr>
      <vt:lpstr>Class 1</vt:lpstr>
      <vt:lpstr>Class 2</vt:lpstr>
      <vt:lpstr>Class 3</vt:lpstr>
      <vt:lpstr>Outdoor Space.</vt:lpstr>
      <vt:lpstr>You will eat your dinner here.</vt:lpstr>
      <vt:lpstr>PowerPoint Presentation</vt:lpstr>
      <vt:lpstr>You will leave through this door.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HBDParry</dc:creator>
  <cp:lastModifiedBy>HBMButterworth</cp:lastModifiedBy>
  <cp:revision>50</cp:revision>
  <dcterms:created xsi:type="dcterms:W3CDTF">2021-06-23T06:30:21Z</dcterms:created>
  <dcterms:modified xsi:type="dcterms:W3CDTF">2024-06-28T08:25:23Z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0x01010062438910DB24134DB562675F2A161DD1</vt:lpwstr>
  </property>
  <property fmtid="{D5CDD505-2E9C-101B-9397-08002B2CF9AE}" pid="3" name="MediaServiceImageTags">
    <vt:lpwstr/>
  </property>
  <property fmtid="{D5CDD505-2E9C-101B-9397-08002B2CF9AE}" pid="4" name="Order">
    <vt:r8>17740600</vt:r8>
  </property>
</Properties>
</file>