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86" r:id="rId8"/>
    <p:sldId id="270" r:id="rId9"/>
    <p:sldId id="271" r:id="rId10"/>
    <p:sldId id="284" r:id="rId11"/>
    <p:sldId id="273" r:id="rId12"/>
    <p:sldId id="274" r:id="rId13"/>
    <p:sldId id="275" r:id="rId14"/>
    <p:sldId id="295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LConnett " userId="4a6def96-7c1a-41f9-9b23-fe99a748dbb8" providerId="ADAL" clId="{3679D97C-6FEB-444E-9C68-40C8147D7F13}"/>
    <pc:docChg chg="modSld">
      <pc:chgData name="HBLConnett " userId="4a6def96-7c1a-41f9-9b23-fe99a748dbb8" providerId="ADAL" clId="{3679D97C-6FEB-444E-9C68-40C8147D7F13}" dt="2024-07-09T10:18:16.336" v="2" actId="1076"/>
      <pc:docMkLst>
        <pc:docMk/>
      </pc:docMkLst>
      <pc:sldChg chg="addSp modSp">
        <pc:chgData name="HBLConnett " userId="4a6def96-7c1a-41f9-9b23-fe99a748dbb8" providerId="ADAL" clId="{3679D97C-6FEB-444E-9C68-40C8147D7F13}" dt="2024-07-09T10:18:16.336" v="2" actId="1076"/>
        <pc:sldMkLst>
          <pc:docMk/>
          <pc:sldMk cId="3296898291" sldId="286"/>
        </pc:sldMkLst>
        <pc:picChg chg="add mod">
          <ac:chgData name="HBLConnett " userId="4a6def96-7c1a-41f9-9b23-fe99a748dbb8" providerId="ADAL" clId="{3679D97C-6FEB-444E-9C68-40C8147D7F13}" dt="2024-07-09T10:18:16.336" v="2" actId="1076"/>
          <ac:picMkLst>
            <pc:docMk/>
            <pc:sldMk cId="3296898291" sldId="286"/>
            <ac:picMk id="1026" creationId="{E0978DA9-411D-473B-A1BD-E451A817E004}"/>
          </ac:picMkLst>
        </pc:picChg>
      </pc:sldChg>
    </pc:docChg>
  </pc:docChgLst>
  <pc:docChgLst>
    <pc:chgData name="HBLConnett" userId="4a6def96-7c1a-41f9-9b23-fe99a748dbb8" providerId="ADAL" clId="{3679D97C-6FEB-444E-9C68-40C8147D7F13}"/>
    <pc:docChg chg="custSel modSld">
      <pc:chgData name="HBLConnett" userId="4a6def96-7c1a-41f9-9b23-fe99a748dbb8" providerId="ADAL" clId="{3679D97C-6FEB-444E-9C68-40C8147D7F13}" dt="2024-07-09T10:27:34.381" v="4" actId="1076"/>
      <pc:docMkLst>
        <pc:docMk/>
      </pc:docMkLst>
      <pc:sldChg chg="addSp delSp modSp">
        <pc:chgData name="HBLConnett" userId="4a6def96-7c1a-41f9-9b23-fe99a748dbb8" providerId="ADAL" clId="{3679D97C-6FEB-444E-9C68-40C8147D7F13}" dt="2024-07-09T10:27:34.381" v="4" actId="1076"/>
        <pc:sldMkLst>
          <pc:docMk/>
          <pc:sldMk cId="2816410675" sldId="257"/>
        </pc:sldMkLst>
        <pc:picChg chg="del">
          <ac:chgData name="HBLConnett" userId="4a6def96-7c1a-41f9-9b23-fe99a748dbb8" providerId="ADAL" clId="{3679D97C-6FEB-444E-9C68-40C8147D7F13}" dt="2024-07-09T10:27:04.282" v="0" actId="478"/>
          <ac:picMkLst>
            <pc:docMk/>
            <pc:sldMk cId="2816410675" sldId="257"/>
            <ac:picMk id="6" creationId="{00000000-0000-0000-0000-000000000000}"/>
          </ac:picMkLst>
        </pc:picChg>
        <pc:picChg chg="add mod">
          <ac:chgData name="HBLConnett" userId="4a6def96-7c1a-41f9-9b23-fe99a748dbb8" providerId="ADAL" clId="{3679D97C-6FEB-444E-9C68-40C8147D7F13}" dt="2024-07-09T10:27:34.381" v="4" actId="1076"/>
          <ac:picMkLst>
            <pc:docMk/>
            <pc:sldMk cId="2816410675" sldId="257"/>
            <ac:picMk id="10" creationId="{5C47EF15-C572-429E-A31D-70E503387781}"/>
          </ac:picMkLst>
        </pc:picChg>
      </pc:sldChg>
    </pc:docChg>
  </pc:docChgLst>
  <pc:docChgLst>
    <pc:chgData name="HBDParry" userId="6906c4cf-289c-42ee-bd66-82d4d897b3e1" providerId="ADAL" clId="{625B91D9-5D21-46B8-978B-F2111EF3E6B6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cid:7C6AF2C3-6592-43E4-AF9B-FAA3D1F8840A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4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2050" name="Picture 2" descr="Books Clip Art PNG Image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32">
            <a:off x="571077" y="1727329"/>
            <a:ext cx="1599836" cy="1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 Free Maths Clipart Images &amp;amp; Pictures Download【2018】 - Math Clipart  Transparent Transparent PNG - 800x665 -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28">
            <a:off x="2266944" y="3402480"/>
            <a:ext cx="1899006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ncil writing clip art free clipart images 3 - Cliparti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72">
            <a:off x="7762876" y="1609957"/>
            <a:ext cx="184074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nting Clipart Paint Palette - Paint Party Clip Art, HD Png Download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62">
            <a:off x="10153844" y="605131"/>
            <a:ext cx="1509274" cy="1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ute 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166">
            <a:off x="9659430" y="2674534"/>
            <a:ext cx="2263477" cy="1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0721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903138" y="4841273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Invasion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4182831" y="4842545"/>
            <a:ext cx="337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Misty Mountain, Winding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921350" y="4842545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Ancient Civilisations </a:t>
            </a:r>
          </a:p>
        </p:txBody>
      </p:sp>
      <p:pic>
        <p:nvPicPr>
          <p:cNvPr id="14" name="Picture 13" descr="Invas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8" y="2133600"/>
            <a:ext cx="2573821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isty Mountain, Winding Riv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133600"/>
            <a:ext cx="2603500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ncient Civilisation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1" y="2133600"/>
            <a:ext cx="2616199" cy="239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7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0" y="1690688"/>
            <a:ext cx="4604050" cy="3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35877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78" y="1381959"/>
            <a:ext cx="4247037" cy="31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4: 11, 12 and 13.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45" y="1818043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366" y="1776631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187" y="1818044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13</a:t>
            </a:r>
          </a:p>
        </p:txBody>
      </p:sp>
      <p:pic>
        <p:nvPicPr>
          <p:cNvPr id="12" name="id-35488E84-6440-4C55-A5AF-418207A49850" descr="Imag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25" y="2517815"/>
            <a:ext cx="2297538" cy="304664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12" descr="Image.jpe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3" y="2508905"/>
            <a:ext cx="2312855" cy="30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7EF15-C572-429E-A31D-70E503387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47" y="2883051"/>
            <a:ext cx="3064466" cy="22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0771" y="1508061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Hughff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hartburn.org.uk/wp-content/uploads/2024/07/IMG_1194-790x1024.jpeg">
            <a:extLst>
              <a:ext uri="{FF2B5EF4-FFF2-40B4-BE49-F238E27FC236}">
                <a16:creationId xmlns:a16="http://schemas.microsoft.com/office/drawing/2014/main" id="{E0978DA9-411D-473B-A1BD-E451A817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9" y="2339058"/>
            <a:ext cx="3078162" cy="39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Class 12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9959" y="524951"/>
            <a:ext cx="6016790" cy="410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Miss Knox </a:t>
            </a:r>
          </a:p>
          <a:p>
            <a:endParaRPr lang="en-GB" sz="6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hartburn.org.uk/wp-content/uploads/2022/07/E8F6886E-9C34-4345-928C-B058AC82F526-768x1024.jpeg">
            <a:extLst>
              <a:ext uri="{FF2B5EF4-FFF2-40B4-BE49-F238E27FC236}">
                <a16:creationId xmlns:a16="http://schemas.microsoft.com/office/drawing/2014/main" id="{F0497AC3-B384-4E77-ACD6-1B56DB5A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37" y="2256882"/>
            <a:ext cx="3300296" cy="44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0" y="-1697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Class 13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0227" y="4239492"/>
            <a:ext cx="5963665" cy="2948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9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en-GB" sz="9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57993" y="323472"/>
            <a:ext cx="6016790" cy="410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Willox</a:t>
            </a:r>
          </a:p>
          <a:p>
            <a:endParaRPr lang="en-GB" sz="6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36499" y="-145200"/>
            <a:ext cx="6016790" cy="410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Magowan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0" y="2102913"/>
            <a:ext cx="2928173" cy="3231087"/>
          </a:xfrm>
          <a:prstGeom prst="rect">
            <a:avLst/>
          </a:prstGeom>
        </p:spPr>
      </p:pic>
      <p:pic>
        <p:nvPicPr>
          <p:cNvPr id="11" name="Picture 10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3EAFB76-09DF-4B93-BF43-77BDB9927C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1" y="2022965"/>
            <a:ext cx="2879266" cy="34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18B47-B927-4FA6-844A-B062E7C9439B}"/>
              </a:ext>
            </a:extLst>
          </p:cNvPr>
          <p:cNvSpPr txBox="1"/>
          <p:nvPr/>
        </p:nvSpPr>
        <p:spPr>
          <a:xfrm>
            <a:off x="432502" y="380701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Our Terrific Teaching Assistant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0" y="51112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BCYeronimou\AppData\Local\Microsoft\Windows\INetCache\Content.Outlook\03Z72SUH\30EADB1C-A031-4E12-BA85-7C9CDA3A044B (1).jpeg">
            <a:extLst>
              <a:ext uri="{FF2B5EF4-FFF2-40B4-BE49-F238E27FC236}">
                <a16:creationId xmlns:a16="http://schemas.microsoft.com/office/drawing/2014/main" id="{6923462E-0851-4569-9765-49E78FC643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4582" y="2564000"/>
            <a:ext cx="4374980" cy="3320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23677" y="-221400"/>
            <a:ext cx="6016790" cy="410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Thurlwell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0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08A8A0-64DB-4DD2-97B3-A25512BFC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DF143-99E9-4D6A-9909-EDAD1DCBF74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12e8702-d510-4df5-aca8-da6af8fd4f34"/>
    <ds:schemaRef ds:uri="http://purl.org/dc/terms/"/>
    <ds:schemaRef ds:uri="http://schemas.microsoft.com/office/infopath/2007/PartnerControls"/>
    <ds:schemaRef ds:uri="f810b3d6-8fd2-44b5-a59c-31437137e8c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10A5FA-AF4D-4227-9EFC-F122950A1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180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4: 11, 12 and 13. </vt:lpstr>
      <vt:lpstr>Class 11</vt:lpstr>
      <vt:lpstr>Class 12</vt:lpstr>
      <vt:lpstr>Class 13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HBLConnett</cp:lastModifiedBy>
  <cp:revision>73</cp:revision>
  <dcterms:created xsi:type="dcterms:W3CDTF">2021-06-23T06:30:21Z</dcterms:created>
  <dcterms:modified xsi:type="dcterms:W3CDTF">2024-07-09T10:27:47Z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17741400</vt:r8>
  </property>
</Properties>
</file>